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0" r:id="rId5"/>
    <p:sldId id="291" r:id="rId6"/>
    <p:sldId id="285" r:id="rId7"/>
    <p:sldId id="287" r:id="rId8"/>
    <p:sldId id="282" r:id="rId9"/>
    <p:sldId id="290" r:id="rId10"/>
    <p:sldId id="279" r:id="rId11"/>
    <p:sldId id="283" r:id="rId12"/>
    <p:sldId id="284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3D0C58-7FD4-4961-8078-40C9E1DED804}" v="1" dt="2023-10-03T15:51:11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llemlayout 4 - Marker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62" y="-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46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sti Haugan - Food &amp; Bio Cluster Denmark" userId="60f6e7be-e116-478f-82cf-b39aad8c04be" providerId="ADAL" clId="{693D0C58-7FD4-4961-8078-40C9E1DED804}"/>
    <pc:docChg chg="undo custSel addSld delSld modSld">
      <pc:chgData name="Kersti Haugan - Food &amp; Bio Cluster Denmark" userId="60f6e7be-e116-478f-82cf-b39aad8c04be" providerId="ADAL" clId="{693D0C58-7FD4-4961-8078-40C9E1DED804}" dt="2023-10-03T17:47:28.700" v="4870" actId="20577"/>
      <pc:docMkLst>
        <pc:docMk/>
      </pc:docMkLst>
      <pc:sldChg chg="modSp mod">
        <pc:chgData name="Kersti Haugan - Food &amp; Bio Cluster Denmark" userId="60f6e7be-e116-478f-82cf-b39aad8c04be" providerId="ADAL" clId="{693D0C58-7FD4-4961-8078-40C9E1DED804}" dt="2023-10-03T16:47:09.724" v="2934" actId="20577"/>
        <pc:sldMkLst>
          <pc:docMk/>
          <pc:sldMk cId="1289921695" sldId="270"/>
        </pc:sldMkLst>
        <pc:spChg chg="mod">
          <ac:chgData name="Kersti Haugan - Food &amp; Bio Cluster Denmark" userId="60f6e7be-e116-478f-82cf-b39aad8c04be" providerId="ADAL" clId="{693D0C58-7FD4-4961-8078-40C9E1DED804}" dt="2023-10-03T16:47:09.724" v="2934" actId="20577"/>
          <ac:spMkLst>
            <pc:docMk/>
            <pc:sldMk cId="1289921695" sldId="270"/>
            <ac:spMk id="2" creationId="{D974364B-4A7D-ABCC-80CF-C0BB79AB9382}"/>
          </ac:spMkLst>
        </pc:spChg>
      </pc:sldChg>
      <pc:sldChg chg="modSp mod">
        <pc:chgData name="Kersti Haugan - Food &amp; Bio Cluster Denmark" userId="60f6e7be-e116-478f-82cf-b39aad8c04be" providerId="ADAL" clId="{693D0C58-7FD4-4961-8078-40C9E1DED804}" dt="2023-10-03T16:57:16.415" v="3150" actId="20577"/>
        <pc:sldMkLst>
          <pc:docMk/>
          <pc:sldMk cId="1992595782" sldId="279"/>
        </pc:sldMkLst>
        <pc:spChg chg="mod">
          <ac:chgData name="Kersti Haugan - Food &amp; Bio Cluster Denmark" userId="60f6e7be-e116-478f-82cf-b39aad8c04be" providerId="ADAL" clId="{693D0C58-7FD4-4961-8078-40C9E1DED804}" dt="2023-10-03T16:05:24.432" v="1842" actId="1037"/>
          <ac:spMkLst>
            <pc:docMk/>
            <pc:sldMk cId="1992595782" sldId="279"/>
            <ac:spMk id="2" creationId="{C545EDDC-67AC-7AC5-9C52-81E1C8F38915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6:57:16.415" v="3150" actId="20577"/>
          <ac:spMkLst>
            <pc:docMk/>
            <pc:sldMk cId="1992595782" sldId="279"/>
            <ac:spMk id="3" creationId="{4CD0D3D8-40A9-910F-911C-8D5302659170}"/>
          </ac:spMkLst>
        </pc:spChg>
      </pc:sldChg>
      <pc:sldChg chg="del">
        <pc:chgData name="Kersti Haugan - Food &amp; Bio Cluster Denmark" userId="60f6e7be-e116-478f-82cf-b39aad8c04be" providerId="ADAL" clId="{693D0C58-7FD4-4961-8078-40C9E1DED804}" dt="2023-10-03T16:53:18.898" v="3115" actId="47"/>
        <pc:sldMkLst>
          <pc:docMk/>
          <pc:sldMk cId="3422615307" sldId="280"/>
        </pc:sldMkLst>
      </pc:sldChg>
      <pc:sldChg chg="modSp mod">
        <pc:chgData name="Kersti Haugan - Food &amp; Bio Cluster Denmark" userId="60f6e7be-e116-478f-82cf-b39aad8c04be" providerId="ADAL" clId="{693D0C58-7FD4-4961-8078-40C9E1DED804}" dt="2023-10-03T15:39:02.306" v="1152" actId="20577"/>
        <pc:sldMkLst>
          <pc:docMk/>
          <pc:sldMk cId="558773678" sldId="282"/>
        </pc:sldMkLst>
        <pc:spChg chg="mod">
          <ac:chgData name="Kersti Haugan - Food &amp; Bio Cluster Denmark" userId="60f6e7be-e116-478f-82cf-b39aad8c04be" providerId="ADAL" clId="{693D0C58-7FD4-4961-8078-40C9E1DED804}" dt="2023-10-03T15:39:02.306" v="1152" actId="20577"/>
          <ac:spMkLst>
            <pc:docMk/>
            <pc:sldMk cId="558773678" sldId="282"/>
            <ac:spMk id="2" creationId="{79D5D796-ECD9-5445-0DB0-4E78A3C08D3B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5:38:58.563" v="1150" actId="27636"/>
          <ac:spMkLst>
            <pc:docMk/>
            <pc:sldMk cId="558773678" sldId="282"/>
            <ac:spMk id="3" creationId="{77297033-C1A3-EC76-FAEE-C16C659E806D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5:38:58.563" v="1149" actId="27636"/>
          <ac:spMkLst>
            <pc:docMk/>
            <pc:sldMk cId="558773678" sldId="282"/>
            <ac:spMk id="5" creationId="{BBFAC14E-C961-37EA-31A8-342530D06F61}"/>
          </ac:spMkLst>
        </pc:spChg>
      </pc:sldChg>
      <pc:sldChg chg="modSp mod">
        <pc:chgData name="Kersti Haugan - Food &amp; Bio Cluster Denmark" userId="60f6e7be-e116-478f-82cf-b39aad8c04be" providerId="ADAL" clId="{693D0C58-7FD4-4961-8078-40C9E1DED804}" dt="2023-10-03T16:59:43.910" v="3154" actId="114"/>
        <pc:sldMkLst>
          <pc:docMk/>
          <pc:sldMk cId="1383491433" sldId="283"/>
        </pc:sldMkLst>
        <pc:spChg chg="mod">
          <ac:chgData name="Kersti Haugan - Food &amp; Bio Cluster Denmark" userId="60f6e7be-e116-478f-82cf-b39aad8c04be" providerId="ADAL" clId="{693D0C58-7FD4-4961-8078-40C9E1DED804}" dt="2023-10-03T16:59:43.910" v="3154" actId="114"/>
          <ac:spMkLst>
            <pc:docMk/>
            <pc:sldMk cId="1383491433" sldId="283"/>
            <ac:spMk id="2" creationId="{38CF2793-3867-A2D1-C5B0-AD439DD3AFD0}"/>
          </ac:spMkLst>
        </pc:spChg>
      </pc:sldChg>
      <pc:sldChg chg="modSp mod">
        <pc:chgData name="Kersti Haugan - Food &amp; Bio Cluster Denmark" userId="60f6e7be-e116-478f-82cf-b39aad8c04be" providerId="ADAL" clId="{693D0C58-7FD4-4961-8078-40C9E1DED804}" dt="2023-10-03T17:47:28.700" v="4870" actId="20577"/>
        <pc:sldMkLst>
          <pc:docMk/>
          <pc:sldMk cId="1829772305" sldId="284"/>
        </pc:sldMkLst>
        <pc:spChg chg="mod">
          <ac:chgData name="Kersti Haugan - Food &amp; Bio Cluster Denmark" userId="60f6e7be-e116-478f-82cf-b39aad8c04be" providerId="ADAL" clId="{693D0C58-7FD4-4961-8078-40C9E1DED804}" dt="2023-10-03T17:26:59.403" v="4048" actId="20577"/>
          <ac:spMkLst>
            <pc:docMk/>
            <pc:sldMk cId="1829772305" sldId="284"/>
            <ac:spMk id="2" creationId="{64FD3F40-33B6-74F9-EE54-77F907ED6E21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7:47:28.700" v="4870" actId="20577"/>
          <ac:spMkLst>
            <pc:docMk/>
            <pc:sldMk cId="1829772305" sldId="284"/>
            <ac:spMk id="3" creationId="{CBB245F5-F9EA-59BE-52D5-4FB25BCD0196}"/>
          </ac:spMkLst>
        </pc:spChg>
      </pc:sldChg>
      <pc:sldChg chg="modSp mod">
        <pc:chgData name="Kersti Haugan - Food &amp; Bio Cluster Denmark" userId="60f6e7be-e116-478f-82cf-b39aad8c04be" providerId="ADAL" clId="{693D0C58-7FD4-4961-8078-40C9E1DED804}" dt="2023-10-03T15:08:57.835" v="303" actId="20577"/>
        <pc:sldMkLst>
          <pc:docMk/>
          <pc:sldMk cId="2896420647" sldId="285"/>
        </pc:sldMkLst>
        <pc:spChg chg="mod">
          <ac:chgData name="Kersti Haugan - Food &amp; Bio Cluster Denmark" userId="60f6e7be-e116-478f-82cf-b39aad8c04be" providerId="ADAL" clId="{693D0C58-7FD4-4961-8078-40C9E1DED804}" dt="2023-10-03T15:08:57.835" v="303" actId="20577"/>
          <ac:spMkLst>
            <pc:docMk/>
            <pc:sldMk cId="2896420647" sldId="285"/>
            <ac:spMk id="2" creationId="{63E929B2-2B0D-CDDD-24D4-74AC47116F9E}"/>
          </ac:spMkLst>
        </pc:spChg>
      </pc:sldChg>
      <pc:sldChg chg="addSp modSp new del mod">
        <pc:chgData name="Kersti Haugan - Food &amp; Bio Cluster Denmark" userId="60f6e7be-e116-478f-82cf-b39aad8c04be" providerId="ADAL" clId="{693D0C58-7FD4-4961-8078-40C9E1DED804}" dt="2023-10-03T15:35:00.232" v="994" actId="47"/>
        <pc:sldMkLst>
          <pc:docMk/>
          <pc:sldMk cId="3420966123" sldId="286"/>
        </pc:sldMkLst>
        <pc:spChg chg="mod">
          <ac:chgData name="Kersti Haugan - Food &amp; Bio Cluster Denmark" userId="60f6e7be-e116-478f-82cf-b39aad8c04be" providerId="ADAL" clId="{693D0C58-7FD4-4961-8078-40C9E1DED804}" dt="2023-10-03T15:17:50.908" v="566" actId="20577"/>
          <ac:spMkLst>
            <pc:docMk/>
            <pc:sldMk cId="3420966123" sldId="286"/>
            <ac:spMk id="2" creationId="{25707F4F-BFB2-38D1-F693-BB253D1EB40F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5:20:53.101" v="567" actId="20577"/>
          <ac:spMkLst>
            <pc:docMk/>
            <pc:sldMk cId="3420966123" sldId="286"/>
            <ac:spMk id="3" creationId="{4286DBD6-FD73-7D73-DD5A-4FC8DD964350}"/>
          </ac:spMkLst>
        </pc:spChg>
        <pc:picChg chg="add">
          <ac:chgData name="Kersti Haugan - Food &amp; Bio Cluster Denmark" userId="60f6e7be-e116-478f-82cf-b39aad8c04be" providerId="ADAL" clId="{693D0C58-7FD4-4961-8078-40C9E1DED804}" dt="2023-10-03T15:20:58.588" v="568" actId="22"/>
          <ac:picMkLst>
            <pc:docMk/>
            <pc:sldMk cId="3420966123" sldId="286"/>
            <ac:picMk id="5" creationId="{48B8B7AE-3723-1720-6049-949C461D2400}"/>
          </ac:picMkLst>
        </pc:picChg>
      </pc:sldChg>
      <pc:sldChg chg="addSp delSp modSp new mod">
        <pc:chgData name="Kersti Haugan - Food &amp; Bio Cluster Denmark" userId="60f6e7be-e116-478f-82cf-b39aad8c04be" providerId="ADAL" clId="{693D0C58-7FD4-4961-8078-40C9E1DED804}" dt="2023-10-03T15:36:30.281" v="1046" actId="20577"/>
        <pc:sldMkLst>
          <pc:docMk/>
          <pc:sldMk cId="3007467186" sldId="287"/>
        </pc:sldMkLst>
        <pc:spChg chg="mod">
          <ac:chgData name="Kersti Haugan - Food &amp; Bio Cluster Denmark" userId="60f6e7be-e116-478f-82cf-b39aad8c04be" providerId="ADAL" clId="{693D0C58-7FD4-4961-8078-40C9E1DED804}" dt="2023-10-03T15:36:30.281" v="1046" actId="20577"/>
          <ac:spMkLst>
            <pc:docMk/>
            <pc:sldMk cId="3007467186" sldId="287"/>
            <ac:spMk id="2" creationId="{5C7700FB-94F3-A9D0-F8D6-911B597EEE0D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5:22:26.748" v="611" actId="20577"/>
          <ac:spMkLst>
            <pc:docMk/>
            <pc:sldMk cId="3007467186" sldId="287"/>
            <ac:spMk id="3" creationId="{4D20D632-3A85-603F-9001-E01755B84D4A}"/>
          </ac:spMkLst>
        </pc:spChg>
        <pc:spChg chg="del mod">
          <ac:chgData name="Kersti Haugan - Food &amp; Bio Cluster Denmark" userId="60f6e7be-e116-478f-82cf-b39aad8c04be" providerId="ADAL" clId="{693D0C58-7FD4-4961-8078-40C9E1DED804}" dt="2023-10-03T15:22:07.080" v="604" actId="22"/>
          <ac:spMkLst>
            <pc:docMk/>
            <pc:sldMk cId="3007467186" sldId="287"/>
            <ac:spMk id="4" creationId="{171C2DA4-239D-4316-CECB-185E16B536C2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5:24:37.886" v="621" actId="20577"/>
          <ac:spMkLst>
            <pc:docMk/>
            <pc:sldMk cId="3007467186" sldId="287"/>
            <ac:spMk id="5" creationId="{A21431A0-6165-6A19-41E3-6167AAF79A95}"/>
          </ac:spMkLst>
        </pc:spChg>
        <pc:spChg chg="del mod">
          <ac:chgData name="Kersti Haugan - Food &amp; Bio Cluster Denmark" userId="60f6e7be-e116-478f-82cf-b39aad8c04be" providerId="ADAL" clId="{693D0C58-7FD4-4961-8078-40C9E1DED804}" dt="2023-10-03T15:24:27.211" v="613" actId="22"/>
          <ac:spMkLst>
            <pc:docMk/>
            <pc:sldMk cId="3007467186" sldId="287"/>
            <ac:spMk id="6" creationId="{489E3F8D-B66E-8775-C907-9DC3D2EB0693}"/>
          </ac:spMkLst>
        </pc:spChg>
        <pc:spChg chg="add del">
          <ac:chgData name="Kersti Haugan - Food &amp; Bio Cluster Denmark" userId="60f6e7be-e116-478f-82cf-b39aad8c04be" providerId="ADAL" clId="{693D0C58-7FD4-4961-8078-40C9E1DED804}" dt="2023-10-03T15:27:22.586" v="667" actId="22"/>
          <ac:spMkLst>
            <pc:docMk/>
            <pc:sldMk cId="3007467186" sldId="287"/>
            <ac:spMk id="12" creationId="{63700B5D-D376-FA26-6B29-65B848BE4E6D}"/>
          </ac:spMkLst>
        </pc:spChg>
        <pc:spChg chg="add mod">
          <ac:chgData name="Kersti Haugan - Food &amp; Bio Cluster Denmark" userId="60f6e7be-e116-478f-82cf-b39aad8c04be" providerId="ADAL" clId="{693D0C58-7FD4-4961-8078-40C9E1DED804}" dt="2023-10-03T15:34:35.947" v="967" actId="1036"/>
          <ac:spMkLst>
            <pc:docMk/>
            <pc:sldMk cId="3007467186" sldId="287"/>
            <ac:spMk id="14" creationId="{DBF84588-529C-257E-228D-BC5D1979CE7D}"/>
          </ac:spMkLst>
        </pc:spChg>
        <pc:spChg chg="add mod">
          <ac:chgData name="Kersti Haugan - Food &amp; Bio Cluster Denmark" userId="60f6e7be-e116-478f-82cf-b39aad8c04be" providerId="ADAL" clId="{693D0C58-7FD4-4961-8078-40C9E1DED804}" dt="2023-10-03T15:33:55.700" v="944" actId="1035"/>
          <ac:spMkLst>
            <pc:docMk/>
            <pc:sldMk cId="3007467186" sldId="287"/>
            <ac:spMk id="16" creationId="{A4ED87F7-F646-8CFF-05B7-C80095246F7D}"/>
          </ac:spMkLst>
        </pc:spChg>
        <pc:picChg chg="add mod ord">
          <ac:chgData name="Kersti Haugan - Food &amp; Bio Cluster Denmark" userId="60f6e7be-e116-478f-82cf-b39aad8c04be" providerId="ADAL" clId="{693D0C58-7FD4-4961-8078-40C9E1DED804}" dt="2023-10-03T15:33:40.973" v="931" actId="1037"/>
          <ac:picMkLst>
            <pc:docMk/>
            <pc:sldMk cId="3007467186" sldId="287"/>
            <ac:picMk id="8" creationId="{1F82BD2C-FFB7-8623-F430-BB71FD2929B6}"/>
          </ac:picMkLst>
        </pc:picChg>
        <pc:picChg chg="add mod ord">
          <ac:chgData name="Kersti Haugan - Food &amp; Bio Cluster Denmark" userId="60f6e7be-e116-478f-82cf-b39aad8c04be" providerId="ADAL" clId="{693D0C58-7FD4-4961-8078-40C9E1DED804}" dt="2023-10-03T15:34:52.020" v="993" actId="1035"/>
          <ac:picMkLst>
            <pc:docMk/>
            <pc:sldMk cId="3007467186" sldId="287"/>
            <ac:picMk id="10" creationId="{AC4967C9-12BC-C0AB-1D3D-0DACCD92D0BA}"/>
          </ac:picMkLst>
        </pc:picChg>
      </pc:sldChg>
      <pc:sldChg chg="modSp new del mod">
        <pc:chgData name="Kersti Haugan - Food &amp; Bio Cluster Denmark" userId="60f6e7be-e116-478f-82cf-b39aad8c04be" providerId="ADAL" clId="{693D0C58-7FD4-4961-8078-40C9E1DED804}" dt="2023-10-03T15:52:16.285" v="1452" actId="47"/>
        <pc:sldMkLst>
          <pc:docMk/>
          <pc:sldMk cId="877361603" sldId="288"/>
        </pc:sldMkLst>
        <pc:spChg chg="mod">
          <ac:chgData name="Kersti Haugan - Food &amp; Bio Cluster Denmark" userId="60f6e7be-e116-478f-82cf-b39aad8c04be" providerId="ADAL" clId="{693D0C58-7FD4-4961-8078-40C9E1DED804}" dt="2023-10-03T15:40:37.876" v="1209" actId="20577"/>
          <ac:spMkLst>
            <pc:docMk/>
            <pc:sldMk cId="877361603" sldId="288"/>
            <ac:spMk id="2" creationId="{179824EF-5716-016E-691F-D963317E080D}"/>
          </ac:spMkLst>
        </pc:spChg>
      </pc:sldChg>
      <pc:sldChg chg="new del">
        <pc:chgData name="Kersti Haugan - Food &amp; Bio Cluster Denmark" userId="60f6e7be-e116-478f-82cf-b39aad8c04be" providerId="ADAL" clId="{693D0C58-7FD4-4961-8078-40C9E1DED804}" dt="2023-10-03T15:40:00.071" v="1154" actId="47"/>
        <pc:sldMkLst>
          <pc:docMk/>
          <pc:sldMk cId="1971732279" sldId="288"/>
        </pc:sldMkLst>
      </pc:sldChg>
      <pc:sldChg chg="addSp delSp modSp new del mod">
        <pc:chgData name="Kersti Haugan - Food &amp; Bio Cluster Denmark" userId="60f6e7be-e116-478f-82cf-b39aad8c04be" providerId="ADAL" clId="{693D0C58-7FD4-4961-8078-40C9E1DED804}" dt="2023-10-03T15:52:27.295" v="1453" actId="47"/>
        <pc:sldMkLst>
          <pc:docMk/>
          <pc:sldMk cId="3912471191" sldId="289"/>
        </pc:sldMkLst>
        <pc:spChg chg="mod">
          <ac:chgData name="Kersti Haugan - Food &amp; Bio Cluster Denmark" userId="60f6e7be-e116-478f-82cf-b39aad8c04be" providerId="ADAL" clId="{693D0C58-7FD4-4961-8078-40C9E1DED804}" dt="2023-10-03T15:46:45.289" v="1362" actId="1037"/>
          <ac:spMkLst>
            <pc:docMk/>
            <pc:sldMk cId="3912471191" sldId="289"/>
            <ac:spMk id="2" creationId="{939D841F-3D47-7455-D110-CD64796ACF15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5:43:43.446" v="1219" actId="20577"/>
          <ac:spMkLst>
            <pc:docMk/>
            <pc:sldMk cId="3912471191" sldId="289"/>
            <ac:spMk id="5" creationId="{5D5E224C-D580-7123-501E-615DE0755928}"/>
          </ac:spMkLst>
        </pc:spChg>
        <pc:spChg chg="del mod">
          <ac:chgData name="Kersti Haugan - Food &amp; Bio Cluster Denmark" userId="60f6e7be-e116-478f-82cf-b39aad8c04be" providerId="ADAL" clId="{693D0C58-7FD4-4961-8078-40C9E1DED804}" dt="2023-10-03T15:44:07.387" v="1221" actId="22"/>
          <ac:spMkLst>
            <pc:docMk/>
            <pc:sldMk cId="3912471191" sldId="289"/>
            <ac:spMk id="6" creationId="{38DE4BEA-7E12-338F-B18C-CC31C89B5A56}"/>
          </ac:spMkLst>
        </pc:spChg>
        <pc:picChg chg="add mod ord">
          <ac:chgData name="Kersti Haugan - Food &amp; Bio Cluster Denmark" userId="60f6e7be-e116-478f-82cf-b39aad8c04be" providerId="ADAL" clId="{693D0C58-7FD4-4961-8078-40C9E1DED804}" dt="2023-10-03T15:44:07.387" v="1221" actId="22"/>
          <ac:picMkLst>
            <pc:docMk/>
            <pc:sldMk cId="3912471191" sldId="289"/>
            <ac:picMk id="8" creationId="{2A0D8951-4B0E-81D2-1E1E-BB4268D73D06}"/>
          </ac:picMkLst>
        </pc:picChg>
      </pc:sldChg>
      <pc:sldChg chg="addSp delSp modSp new mod">
        <pc:chgData name="Kersti Haugan - Food &amp; Bio Cluster Denmark" userId="60f6e7be-e116-478f-82cf-b39aad8c04be" providerId="ADAL" clId="{693D0C58-7FD4-4961-8078-40C9E1DED804}" dt="2023-10-03T16:33:07.508" v="2106" actId="1035"/>
        <pc:sldMkLst>
          <pc:docMk/>
          <pc:sldMk cId="2740511687" sldId="290"/>
        </pc:sldMkLst>
        <pc:spChg chg="mod">
          <ac:chgData name="Kersti Haugan - Food &amp; Bio Cluster Denmark" userId="60f6e7be-e116-478f-82cf-b39aad8c04be" providerId="ADAL" clId="{693D0C58-7FD4-4961-8078-40C9E1DED804}" dt="2023-10-03T15:52:04.564" v="1451" actId="114"/>
          <ac:spMkLst>
            <pc:docMk/>
            <pc:sldMk cId="2740511687" sldId="290"/>
            <ac:spMk id="2" creationId="{FC1E730C-DB86-DE6F-4EA2-2C06293A9FA7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6:32:38.027" v="2028" actId="14100"/>
          <ac:spMkLst>
            <pc:docMk/>
            <pc:sldMk cId="2740511687" sldId="290"/>
            <ac:spMk id="3" creationId="{45ADE284-0F15-6B8A-0583-48AB773DDD95}"/>
          </ac:spMkLst>
        </pc:spChg>
        <pc:spChg chg="del mod">
          <ac:chgData name="Kersti Haugan - Food &amp; Bio Cluster Denmark" userId="60f6e7be-e116-478f-82cf-b39aad8c04be" providerId="ADAL" clId="{693D0C58-7FD4-4961-8078-40C9E1DED804}" dt="2023-10-03T15:51:11.014" v="1365"/>
          <ac:spMkLst>
            <pc:docMk/>
            <pc:sldMk cId="2740511687" sldId="290"/>
            <ac:spMk id="4" creationId="{6C1500B5-5CC5-AA86-3A12-B9336460ADD8}"/>
          </ac:spMkLst>
        </pc:spChg>
        <pc:picChg chg="add mod">
          <ac:chgData name="Kersti Haugan - Food &amp; Bio Cluster Denmark" userId="60f6e7be-e116-478f-82cf-b39aad8c04be" providerId="ADAL" clId="{693D0C58-7FD4-4961-8078-40C9E1DED804}" dt="2023-10-03T16:33:07.508" v="2106" actId="1035"/>
          <ac:picMkLst>
            <pc:docMk/>
            <pc:sldMk cId="2740511687" sldId="290"/>
            <ac:picMk id="5" creationId="{B3EE60E9-0238-38E7-F761-13FDE2314EB2}"/>
          </ac:picMkLst>
        </pc:picChg>
      </pc:sldChg>
      <pc:sldChg chg="modSp new mod">
        <pc:chgData name="Kersti Haugan - Food &amp; Bio Cluster Denmark" userId="60f6e7be-e116-478f-82cf-b39aad8c04be" providerId="ADAL" clId="{693D0C58-7FD4-4961-8078-40C9E1DED804}" dt="2023-10-03T16:53:05.535" v="3114" actId="20577"/>
        <pc:sldMkLst>
          <pc:docMk/>
          <pc:sldMk cId="3796698450" sldId="291"/>
        </pc:sldMkLst>
        <pc:spChg chg="mod">
          <ac:chgData name="Kersti Haugan - Food &amp; Bio Cluster Denmark" userId="60f6e7be-e116-478f-82cf-b39aad8c04be" providerId="ADAL" clId="{693D0C58-7FD4-4961-8078-40C9E1DED804}" dt="2023-10-03T16:40:53.852" v="2306" actId="20577"/>
          <ac:spMkLst>
            <pc:docMk/>
            <pc:sldMk cId="3796698450" sldId="291"/>
            <ac:spMk id="2" creationId="{4556A095-6D27-C55E-BFB2-9721BCDEA7C4}"/>
          </ac:spMkLst>
        </pc:spChg>
        <pc:spChg chg="mod">
          <ac:chgData name="Kersti Haugan - Food &amp; Bio Cluster Denmark" userId="60f6e7be-e116-478f-82cf-b39aad8c04be" providerId="ADAL" clId="{693D0C58-7FD4-4961-8078-40C9E1DED804}" dt="2023-10-03T16:53:05.535" v="3114" actId="20577"/>
          <ac:spMkLst>
            <pc:docMk/>
            <pc:sldMk cId="3796698450" sldId="291"/>
            <ac:spMk id="3" creationId="{5F2FC4AF-4BA1-54EC-3E06-2A039B3C3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02941-649F-A446-AAAC-9D6482DE72A7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A473D-F3D6-1C4E-97B5-834A6B9A0B3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652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1BA270C4-2BB6-4FB8-9074-FAC397B932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8703"/>
            <a:ext cx="5271247" cy="539104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33BFB02-1388-4907-B070-D2431DCE4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0943" y="2551837"/>
            <a:ext cx="5725244" cy="1754326"/>
          </a:xfrm>
        </p:spPr>
        <p:txBody>
          <a:bodyPr wrap="square" anchor="b">
            <a:spAutoFit/>
          </a:bodyPr>
          <a:lstStyle>
            <a:lvl1pPr algn="ctr">
              <a:defRPr sz="40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80E860F-866A-4F2F-8025-4480AFF34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CC719E0-53A4-443D-A5D1-200DEF3C7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DF5D81-CFEB-4340-9AB6-6F009EDD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3BAA669F-0341-4533-BED6-1EA41D36D4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565" y="6425295"/>
            <a:ext cx="1658435" cy="22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5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99EE99BB-9071-CF4F-A366-16A603B8D8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66E319B-28E7-4637-85E0-3D76254E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FB85823-317A-4B53-A2EB-EA38C6683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C92A9D1-F7EB-4EA0-94FD-DF74942E3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902D4CF-6819-4564-A7F0-E502AAF7D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431171F-2C4A-4A94-8B48-D432A419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FACBFE-55BB-46D3-8DE9-CBFB364B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21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B6317268-BCEB-EE49-B232-7CB057F3B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04214E8-DE63-4606-B2EB-04CDFEDDA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1326699-3780-4953-9DF7-2E34E4898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75768A7-6AC3-4F10-82DF-047D614C8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E95B9F5-FCB3-42DE-951A-522A6A70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D2EABFB-6169-4FF8-BADA-4F1C63ED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B112BD0-553E-4CD3-B848-E8584A45F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618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1BA270C4-2BB6-4FB8-9074-FAC397B932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3749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33BFB02-1388-4907-B070-D2431DCE4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AF3BD11-12E6-4923-8376-A17DD74FE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80E860F-866A-4F2F-8025-4480AFF34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CC719E0-53A4-443D-A5D1-200DEF3C7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DF5D81-CFEB-4340-9AB6-6F009EDD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7096425-62B0-4304-8C33-4AD2FB5FEEB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565" y="6425295"/>
            <a:ext cx="1658435" cy="22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3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FCC935F6-03EB-804D-A475-EDC023090F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2B77960-0330-4B27-B64E-B19A24807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58F87E-AE02-4EBE-AEA8-3BE84E16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4"/>
              </a:buClr>
              <a:defRPr/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chemeClr val="accent2"/>
              </a:buClr>
              <a:defRPr/>
            </a:lvl3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F8E1BB-B801-4AE3-90B8-FAED8596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F29DD-372E-4A19-A842-7BC7D637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18A91C5-89A1-4EA2-BA92-B6E8D7CF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289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AF7E9C1E-F27A-5840-A4E0-5649D89FC5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22C09AA-2F19-4D03-BEBE-1FDE5AC02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DA13FC-7F6D-437C-95CA-C8AFC5D6C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B9678C-6D21-44C6-8E7C-22DCA377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1DFD88-A0B0-44DA-8F3A-D2FA2DD4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54ACCD-B69F-42A5-92B4-EF4C81CE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316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9889CABB-1065-9146-BDFA-F996AE49FF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1C6FD96-502B-49A2-B13A-795BC04C9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1023F7-A20F-4841-A66C-02B6317CB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F922AA5-244E-4361-9092-05573F962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051A1D2-4982-4D1B-879A-746038C1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F7E2F38-2ADF-470C-B2E5-637BA7071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08B8117-40DD-4D19-91E0-EE9B3CA3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1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6BD7703C-324A-FF4A-9097-FFECA5A181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1D98208-7BD5-4CC6-BD24-520F33741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B0CEDDA-DE91-43F4-BCC9-AFDD49DBB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24DDB10-7B23-48F5-A6C7-A97430E32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70BBFCD-BFE0-4133-BEFC-A27616B0B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46B2BC8-7F3E-4303-B683-3B6BDE282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2EFAFA3-73E7-4D9F-8015-BADFA144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8C7B36B-66B9-467A-8DEC-488E1375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62FC104-ACD6-474D-ADBB-DB0B895B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337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755EC52D-A5E5-3245-AC03-82605972A1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189AE54-C9A8-4666-97C5-4CFA3EFBC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4E6B19D-B5D6-4118-9A90-25AD3C9E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6CBE56-8722-455A-B8C6-DAB7BCF96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228551F-A1AB-48D9-8BEE-D21EFC64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249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C20B25D4-3D62-ED42-93BE-7B102E3AF0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7ACAC9A-100A-42B2-B369-B7200E01A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C199234-22AA-4F34-8FF1-866E2C04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A354698-A8E1-4223-8284-2AB480BE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254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1C9570AF-C346-6147-A00A-2121E87F2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" y="2992062"/>
            <a:ext cx="3771900" cy="3857625"/>
          </a:xfrm>
          <a:prstGeom prst="rect">
            <a:avLst/>
          </a:prstGeom>
        </p:spPr>
      </p:pic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7ACAC9A-100A-42B2-B369-B7200E01A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F42-D138-4F99-A9B2-D230CB8E1256}" type="datetimeFigureOut">
              <a:rPr lang="da-DK" smtClean="0"/>
              <a:t>03-10-2023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C199234-22AA-4F34-8FF1-866E2C04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A354698-A8E1-4223-8284-2AB480BE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7BB8-EAC4-4854-94A5-AD97B852E69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704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4BED21D-ECAF-424D-8031-EC2CA627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144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4AB2729-987A-4793-9728-A77D4AE99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99FB18E-B3DE-4D11-896D-92312605E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News Gothic MT" panose="020B0504020203020204" pitchFamily="34" charset="0"/>
              </a:defRPr>
            </a:lvl1pPr>
          </a:lstStyle>
          <a:p>
            <a:fld id="{6A024F42-D138-4F99-A9B2-D230CB8E1256}" type="datetimeFigureOut">
              <a:rPr lang="da-DK" smtClean="0"/>
              <a:pPr/>
              <a:t>03-10-2023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8768CD2-71F1-4F98-85CB-E6988E0643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ews Gothic MT" panose="020B050402020302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987A483-F755-4BCF-9B20-68EF4C040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News Gothic MT" panose="020B0504020203020204" pitchFamily="34" charset="0"/>
              </a:defRPr>
            </a:lvl1pPr>
          </a:lstStyle>
          <a:p>
            <a:fld id="{80D97BB8-EAC4-4854-94A5-AD97B852E6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D58EEAC-BA9D-4BAB-ADE5-978C316351B6}"/>
              </a:ext>
            </a:extLst>
          </p:cNvPr>
          <p:cNvSpPr/>
          <p:nvPr userDrawn="1"/>
        </p:nvSpPr>
        <p:spPr>
          <a:xfrm>
            <a:off x="0" y="6848187"/>
            <a:ext cx="12187152" cy="5267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B2568B6-EA28-8A4F-BF91-597F079E135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77" y="101953"/>
            <a:ext cx="1557867" cy="8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8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6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589B3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D9567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55D54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6E2F8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589B3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4364B-4A7D-ABCC-80CF-C0BB79AB9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2367" y="802523"/>
            <a:ext cx="8323820" cy="3305520"/>
          </a:xfrm>
        </p:spPr>
        <p:txBody>
          <a:bodyPr/>
          <a:lstStyle/>
          <a:p>
            <a:br>
              <a:rPr lang="da-DK" dirty="0"/>
            </a:br>
            <a:r>
              <a:rPr lang="da-DK" dirty="0"/>
              <a:t>Dansk Bioøkonomi Konference 2023</a:t>
            </a:r>
            <a:br>
              <a:rPr lang="da-DK" dirty="0"/>
            </a:br>
            <a:r>
              <a:rPr lang="da-DK" dirty="0"/>
              <a:t>Spor 3 </a:t>
            </a:r>
            <a:br>
              <a:rPr lang="da-DK" dirty="0"/>
            </a:br>
            <a:r>
              <a:rPr lang="da-DK" sz="3200" dirty="0"/>
              <a:t>Ligger fremtidens produktioner i symbioser? </a:t>
            </a:r>
            <a:br>
              <a:rPr lang="da-DK" dirty="0"/>
            </a:br>
            <a:br>
              <a:rPr lang="da-DK" dirty="0"/>
            </a:br>
            <a:r>
              <a:rPr lang="da-DK" dirty="0"/>
              <a:t>Kersti Haugan </a:t>
            </a:r>
          </a:p>
        </p:txBody>
      </p:sp>
    </p:spTree>
    <p:extLst>
      <p:ext uri="{BB962C8B-B14F-4D97-AF65-F5344CB8AC3E}">
        <p14:creationId xmlns:p14="http://schemas.microsoft.com/office/powerpoint/2010/main" val="128992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56A095-6D27-C55E-BFB2-9721BCDE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Der skal sættes skub i bioøkonomien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2FC4AF-4BA1-54EC-3E06-2A039B3C3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000" dirty="0"/>
              <a:t>Selvom der allerede er igangsat betydelige politiske initiativer, forsknings- og udviklingsaktiviteter samt industrielle aktiviteter som alle har til formål at udvikle bioøkonomien, er der stadig udfordringer i forhold til at få en større udbredelse af den innovation, der genereres i sektoren</a:t>
            </a:r>
          </a:p>
          <a:p>
            <a:r>
              <a:rPr lang="da-DK" sz="2000" dirty="0"/>
              <a:t>En central barriere er, at der findes ”sektorsiloer”, hvilket betyder at aktører fra de forskellige sektorer, såsom landbrug, fødevarer og skovbrug, har en begrænset udveksling med hinanden på tværs</a:t>
            </a:r>
          </a:p>
          <a:p>
            <a:r>
              <a:rPr lang="da-DK" sz="2000" dirty="0"/>
              <a:t>Food &amp; Bio Cluster Denmark deltager i et nyt europæisk projekt som vil understøtte og accelerere innovation og udbredelse af ny viden inden for bioøkonomi</a:t>
            </a:r>
          </a:p>
          <a:p>
            <a:r>
              <a:rPr lang="da-DK" sz="2000" dirty="0"/>
              <a:t>Jeg vil i dette indlæg komme ind på betydningen af tværsektorielt samarbejde, udfordringer, muligheder og behovet for forbedringer </a:t>
            </a:r>
          </a:p>
        </p:txBody>
      </p:sp>
    </p:spTree>
    <p:extLst>
      <p:ext uri="{BB962C8B-B14F-4D97-AF65-F5344CB8AC3E}">
        <p14:creationId xmlns:p14="http://schemas.microsoft.com/office/powerpoint/2010/main" val="379669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E929B2-2B0D-CDDD-24D4-74AC47116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ShapingBio</a:t>
            </a:r>
            <a:br>
              <a:rPr lang="da-DK" dirty="0"/>
            </a:br>
            <a:r>
              <a:rPr lang="da-DK" sz="2400" i="1" dirty="0"/>
              <a:t>- kort fortalt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AC75E00B-7870-62DE-8B45-06F91F3870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003" y="1934235"/>
            <a:ext cx="8293994" cy="4134118"/>
          </a:xfrm>
        </p:spPr>
      </p:pic>
    </p:spTree>
    <p:extLst>
      <p:ext uri="{BB962C8B-B14F-4D97-AF65-F5344CB8AC3E}">
        <p14:creationId xmlns:p14="http://schemas.microsoft.com/office/powerpoint/2010/main" val="289642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700FB-94F3-A9D0-F8D6-911B597E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a-DK" dirty="0"/>
            </a:br>
            <a:r>
              <a:rPr lang="da-DK" dirty="0" err="1"/>
              <a:t>ShapingBio</a:t>
            </a:r>
            <a:br>
              <a:rPr lang="da-DK" dirty="0"/>
            </a:br>
            <a:r>
              <a:rPr lang="da-DK" sz="2400" b="0" dirty="0"/>
              <a:t>- </a:t>
            </a:r>
            <a:r>
              <a:rPr lang="da-DK" sz="2400" b="0" i="1" dirty="0"/>
              <a:t>Behovsanalyse med interessenter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D20D632-3A85-603F-9001-E01755B84D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Dybdeinterviews (N=40)</a:t>
            </a:r>
          </a:p>
        </p:txBody>
      </p:sp>
      <p:pic>
        <p:nvPicPr>
          <p:cNvPr id="8" name="Pladsholder til indhold 7">
            <a:extLst>
              <a:ext uri="{FF2B5EF4-FFF2-40B4-BE49-F238E27FC236}">
                <a16:creationId xmlns:a16="http://schemas.microsoft.com/office/drawing/2014/main" id="{1F82BD2C-FFB7-8623-F430-BB71FD2929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68235" y="3893604"/>
            <a:ext cx="3099687" cy="2149056"/>
          </a:xfrm>
        </p:spPr>
      </p:pic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21431A0-6165-6A19-41E3-6167AAF79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/>
              <a:t>Onlineundersøgelse (N=145)</a:t>
            </a:r>
          </a:p>
        </p:txBody>
      </p:sp>
      <p:pic>
        <p:nvPicPr>
          <p:cNvPr id="10" name="Pladsholder til indhold 9">
            <a:extLst>
              <a:ext uri="{FF2B5EF4-FFF2-40B4-BE49-F238E27FC236}">
                <a16:creationId xmlns:a16="http://schemas.microsoft.com/office/drawing/2014/main" id="{AC4967C9-12BC-C0AB-1D3D-0DACCD92D0B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35749" y="4084104"/>
            <a:ext cx="2876426" cy="2007679"/>
          </a:xfr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DBF84588-529C-257E-228D-BC5D1979CE7D}"/>
              </a:ext>
            </a:extLst>
          </p:cNvPr>
          <p:cNvSpPr txBox="1"/>
          <p:nvPr/>
        </p:nvSpPr>
        <p:spPr>
          <a:xfrm>
            <a:off x="6212205" y="2734851"/>
            <a:ext cx="398335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interviewed were distributed in the macro regions as follow: </a:t>
            </a:r>
          </a:p>
          <a:p>
            <a:r>
              <a:rPr lang="en-US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Central and Eastern Europe: 13 submissions </a:t>
            </a:r>
          </a:p>
          <a:p>
            <a:r>
              <a:rPr lang="en-US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Baltic Sea Region: 26 submissions </a:t>
            </a:r>
          </a:p>
          <a:p>
            <a:r>
              <a:rPr lang="da-DK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da-DK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Western Europe: 60 submissions </a:t>
            </a:r>
          </a:p>
          <a:p>
            <a:r>
              <a:rPr lang="da-DK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da-DK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Southern Europe: 42 submissions 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ED87F7-F646-8CFF-05B7-C80095246F7D}"/>
              </a:ext>
            </a:extLst>
          </p:cNvPr>
          <p:cNvSpPr txBox="1"/>
          <p:nvPr/>
        </p:nvSpPr>
        <p:spPr>
          <a:xfrm>
            <a:off x="870585" y="2582377"/>
            <a:ext cx="38004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da-DK" sz="1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Central and Eastern Europe: 7 stakeholders </a:t>
            </a:r>
          </a:p>
          <a:p>
            <a:r>
              <a:rPr lang="da-DK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da-DK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Baltic</a:t>
            </a:r>
            <a:r>
              <a:rPr lang="da-DK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Sea Region: 6 stakeholders </a:t>
            </a:r>
          </a:p>
          <a:p>
            <a:r>
              <a:rPr lang="da-DK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da-DK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Western Europe: 17 stakeholders </a:t>
            </a:r>
          </a:p>
          <a:p>
            <a:r>
              <a:rPr lang="da-DK" sz="1100" b="0" i="0" u="none" strike="noStrike" baseline="0" dirty="0">
                <a:solidFill>
                  <a:srgbClr val="009745"/>
                </a:solidFill>
                <a:latin typeface="Times New Roman" panose="02020603050405020304" pitchFamily="18" charset="0"/>
              </a:rPr>
              <a:t> </a:t>
            </a:r>
            <a:r>
              <a:rPr lang="da-DK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Southern Europe: 6 stakeholders </a:t>
            </a:r>
          </a:p>
        </p:txBody>
      </p:sp>
    </p:spTree>
    <p:extLst>
      <p:ext uri="{BB962C8B-B14F-4D97-AF65-F5344CB8AC3E}">
        <p14:creationId xmlns:p14="http://schemas.microsoft.com/office/powerpoint/2010/main" val="300746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5D796-ECD9-5445-0DB0-4E78A3C08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8" y="509905"/>
            <a:ext cx="10515600" cy="1325563"/>
          </a:xfrm>
        </p:spPr>
        <p:txBody>
          <a:bodyPr/>
          <a:lstStyle/>
          <a:p>
            <a:br>
              <a:rPr lang="da-DK" dirty="0"/>
            </a:br>
            <a:br>
              <a:rPr lang="da-DK" dirty="0"/>
            </a:br>
            <a:r>
              <a:rPr lang="da-DK" sz="3600" dirty="0"/>
              <a:t>Resultater dybdeinterviews</a:t>
            </a:r>
            <a:br>
              <a:rPr lang="da-DK" sz="3600" dirty="0"/>
            </a:br>
            <a:r>
              <a:rPr lang="da-DK" sz="2400" b="0" i="1" dirty="0"/>
              <a:t>- samarbejde</a:t>
            </a:r>
            <a:br>
              <a:rPr lang="da-DK" sz="3600" dirty="0"/>
            </a:br>
            <a:br>
              <a:rPr lang="da-DK" sz="3600" dirty="0"/>
            </a:br>
            <a:endParaRPr lang="da-DK" sz="2400" b="0" i="1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7297033-C1A3-EC76-FAEE-C16C659E8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57401"/>
            <a:ext cx="5157787" cy="447674"/>
          </a:xfrm>
        </p:spPr>
        <p:txBody>
          <a:bodyPr>
            <a:normAutofit/>
          </a:bodyPr>
          <a:lstStyle/>
          <a:p>
            <a:r>
              <a:rPr lang="da-DK" dirty="0"/>
              <a:t>Status 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7EAC483-312F-483A-EC5A-A8F313789F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R&amp;D samarbejdet, teknologioverførsel og adgang til demo- og test faciliteter bør forbedres</a:t>
            </a:r>
          </a:p>
          <a:p>
            <a:r>
              <a:rPr lang="da-DK" dirty="0"/>
              <a:t>Tværsektorielt samarbejde mellem interessenter er en nøglefaktor i at overvinde udfordringer, dele viden og ressourcer samt drive udviklingen af en bæredygtig, ressourceeffektiv og klimaneutral bioøkonomi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BFAC14E-C961-37EA-31A8-342530D06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a-DK" dirty="0"/>
              <a:t>Behov for forbedringer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B816118-51D6-A671-F3C0-21B869F662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Fremme tillid og åben kommunikation</a:t>
            </a:r>
          </a:p>
          <a:p>
            <a:r>
              <a:rPr lang="da-DK" dirty="0"/>
              <a:t>Etablere regeringsledende initiativer</a:t>
            </a:r>
          </a:p>
          <a:p>
            <a:r>
              <a:rPr lang="da-DK" dirty="0"/>
              <a:t>Fremme tværsektorielle partnerskaber</a:t>
            </a:r>
          </a:p>
          <a:p>
            <a:r>
              <a:rPr lang="da-DK" dirty="0"/>
              <a:t>Lær of succesfulde samarbejdsmodeller</a:t>
            </a:r>
          </a:p>
          <a:p>
            <a:r>
              <a:rPr lang="da-DK" dirty="0"/>
              <a:t>Støtte kapacitetsopbygning og uddannelse</a:t>
            </a:r>
          </a:p>
          <a:p>
            <a:r>
              <a:rPr lang="da-DK" dirty="0"/>
              <a:t>Udvikle og implementere understøttende politikker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5877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E730C-DB86-DE6F-4EA2-2C06293A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Resultater onlineundersøgelsen</a:t>
            </a:r>
            <a:br>
              <a:rPr lang="da-DK" dirty="0"/>
            </a:br>
            <a:r>
              <a:rPr lang="da-DK" sz="2400" b="0" dirty="0"/>
              <a:t>- </a:t>
            </a:r>
            <a:r>
              <a:rPr lang="da-DK" sz="2400" b="0" i="1" dirty="0"/>
              <a:t>tværsektorielt samarbejde</a:t>
            </a:r>
            <a:endParaRPr lang="da-DK" i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ADE284-0F15-6B8A-0583-48AB773DD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55165"/>
            <a:ext cx="4221480" cy="4351338"/>
          </a:xfrm>
        </p:spPr>
        <p:txBody>
          <a:bodyPr/>
          <a:lstStyle/>
          <a:p>
            <a:r>
              <a:rPr lang="da-DK" sz="2400" dirty="0"/>
              <a:t>Samarbejde langs værdikæder inden for eksisterende sektorer og tværsektorielt samarbejde er afgørende for, at bioøkonomien kan nå sit potentiale</a:t>
            </a:r>
          </a:p>
          <a:p>
            <a:r>
              <a:rPr lang="da-DK" sz="2400" dirty="0"/>
              <a:t>Størst behov for at intensivere samarbejdet inden for kaskadeudnyttelse og cirkulær udnyttelse af biobaserede sidestrømme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Pladsholder til indhold 7">
            <a:extLst>
              <a:ext uri="{FF2B5EF4-FFF2-40B4-BE49-F238E27FC236}">
                <a16:creationId xmlns:a16="http://schemas.microsoft.com/office/drawing/2014/main" id="{B3EE60E9-0238-38E7-F761-13FDE2314E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03783" y="1978025"/>
            <a:ext cx="5977677" cy="2871629"/>
          </a:xfrm>
        </p:spPr>
      </p:pic>
    </p:spTree>
    <p:extLst>
      <p:ext uri="{BB962C8B-B14F-4D97-AF65-F5344CB8AC3E}">
        <p14:creationId xmlns:p14="http://schemas.microsoft.com/office/powerpoint/2010/main" val="2740511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5EDDC-67AC-7AC5-9C52-81E1C8F3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" y="787717"/>
            <a:ext cx="11391900" cy="1144588"/>
          </a:xfrm>
        </p:spPr>
        <p:txBody>
          <a:bodyPr/>
          <a:lstStyle/>
          <a:p>
            <a:r>
              <a:rPr lang="da-DK" sz="3600" dirty="0"/>
              <a:t>Kortlægning af trends inden for tværsektorielt samarbejde</a:t>
            </a:r>
            <a:br>
              <a:rPr lang="da-DK" dirty="0"/>
            </a:br>
            <a:r>
              <a:rPr lang="da-DK" sz="2400" b="0" i="1" dirty="0"/>
              <a:t>- danske eksempler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CD0D3D8-40A9-910F-911C-8D5302659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0885"/>
            <a:ext cx="10515600" cy="4351338"/>
          </a:xfrm>
        </p:spPr>
        <p:txBody>
          <a:bodyPr/>
          <a:lstStyle/>
          <a:p>
            <a:r>
              <a:rPr lang="da-DK" dirty="0"/>
              <a:t>Clusters, netværk, workshops mv.</a:t>
            </a:r>
          </a:p>
          <a:p>
            <a:r>
              <a:rPr lang="da-DK" dirty="0"/>
              <a:t>Projektsamarbejder (</a:t>
            </a:r>
            <a:r>
              <a:rPr lang="da-DK" dirty="0" err="1"/>
              <a:t>triple-helix</a:t>
            </a:r>
            <a:r>
              <a:rPr lang="da-DK" dirty="0"/>
              <a:t> model)</a:t>
            </a:r>
          </a:p>
          <a:p>
            <a:r>
              <a:rPr lang="da-DK" dirty="0"/>
              <a:t>Værdiskabelse af sidestrømme fra landbruget og fødevareindustrien</a:t>
            </a:r>
          </a:p>
          <a:p>
            <a:pPr marL="0" indent="0">
              <a:buNone/>
            </a:pPr>
            <a:r>
              <a:rPr lang="da-DK" dirty="0"/>
              <a:t>	- Landbruget som råvareleverandør til biogasanlæg</a:t>
            </a:r>
          </a:p>
          <a:p>
            <a:pPr marL="0" indent="0">
              <a:buNone/>
            </a:pPr>
            <a:r>
              <a:rPr lang="da-DK" dirty="0"/>
              <a:t>	- Fiskeindustrien som råvareleverandør til (mink-)/</a:t>
            </a:r>
            <a:r>
              <a:rPr lang="da-DK" dirty="0" err="1"/>
              <a:t>petfood</a:t>
            </a:r>
            <a:r>
              <a:rPr lang="da-DK" dirty="0"/>
              <a:t> 	i </a:t>
            </a:r>
          </a:p>
          <a:p>
            <a:r>
              <a:rPr lang="da-DK" dirty="0"/>
              <a:t>Etablering af industrielle symbioser hvor man hjælper hinanden med at dele, genbruge og spare på ressourcerne (Kalundborg og </a:t>
            </a:r>
            <a:r>
              <a:rPr lang="da-DK" dirty="0" err="1"/>
              <a:t>GreenLab</a:t>
            </a:r>
            <a:r>
              <a:rPr lang="da-DK" dirty="0"/>
              <a:t>)</a:t>
            </a:r>
          </a:p>
          <a:p>
            <a:r>
              <a:rPr lang="da-DK" dirty="0"/>
              <a:t>Tværsektorielle forretningsmodeller (ultimative) </a:t>
            </a:r>
          </a:p>
        </p:txBody>
      </p:sp>
    </p:spTree>
    <p:extLst>
      <p:ext uri="{BB962C8B-B14F-4D97-AF65-F5344CB8AC3E}">
        <p14:creationId xmlns:p14="http://schemas.microsoft.com/office/powerpoint/2010/main" val="1992595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F2793-3867-A2D1-C5B0-AD439DD3A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220" y="726757"/>
            <a:ext cx="10515600" cy="1144588"/>
          </a:xfrm>
        </p:spPr>
        <p:txBody>
          <a:bodyPr/>
          <a:lstStyle/>
          <a:p>
            <a:r>
              <a:rPr lang="da-DK" dirty="0"/>
              <a:t>Dansk Bioøkonomi</a:t>
            </a:r>
            <a:br>
              <a:rPr lang="da-DK" sz="2400" b="0" i="1" dirty="0"/>
            </a:br>
            <a:r>
              <a:rPr lang="da-DK" sz="2400" b="0" i="1" dirty="0"/>
              <a:t>- SWOT analyse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01E2B7F4-023C-27F4-8D3E-01B5EEF81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892141"/>
              </p:ext>
            </p:extLst>
          </p:nvPr>
        </p:nvGraphicFramePr>
        <p:xfrm>
          <a:off x="731520" y="1927860"/>
          <a:ext cx="10469880" cy="3855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250180">
                  <a:extLst>
                    <a:ext uri="{9D8B030D-6E8A-4147-A177-3AD203B41FA5}">
                      <a16:colId xmlns:a16="http://schemas.microsoft.com/office/drawing/2014/main" val="3600486421"/>
                    </a:ext>
                  </a:extLst>
                </a:gridCol>
                <a:gridCol w="5219700">
                  <a:extLst>
                    <a:ext uri="{9D8B030D-6E8A-4147-A177-3AD203B41FA5}">
                      <a16:colId xmlns:a16="http://schemas.microsoft.com/office/drawing/2014/main" val="291070129"/>
                    </a:ext>
                  </a:extLst>
                </a:gridCol>
              </a:tblGrid>
              <a:tr h="1173480">
                <a:tc>
                  <a:txBody>
                    <a:bodyPr/>
                    <a:lstStyle/>
                    <a:p>
                      <a:r>
                        <a:rPr lang="da-DK" sz="1100" b="0" dirty="0"/>
                        <a:t>Styrker</a:t>
                      </a:r>
                    </a:p>
                    <a:p>
                      <a:r>
                        <a:rPr lang="da-DK" sz="1100" b="0" dirty="0"/>
                        <a:t>- Bæredygtig produktion af biomasse</a:t>
                      </a:r>
                    </a:p>
                    <a:p>
                      <a:r>
                        <a:rPr lang="da-DK" sz="1100" b="0" dirty="0"/>
                        <a:t>- Har internationalt anerkendt forskningsmiljø</a:t>
                      </a:r>
                    </a:p>
                    <a:p>
                      <a:r>
                        <a:rPr lang="da-DK" sz="1100" b="0" dirty="0"/>
                        <a:t>- Pioner indenfor biobaseret Life science, fermentering, ingredienser, højværdiprodukter, brug af sidestrømme </a:t>
                      </a:r>
                    </a:p>
                    <a:p>
                      <a:r>
                        <a:rPr lang="da-DK" sz="1100" b="0" dirty="0"/>
                        <a:t>- Stærk position i at være førende på markedet med nye teknologier og løsninger</a:t>
                      </a:r>
                    </a:p>
                    <a:p>
                      <a:r>
                        <a:rPr lang="da-DK" sz="1100" b="0" dirty="0"/>
                        <a:t>- En lang tradition for tværsektorielt samarbejde inden for landbrug og fiskeri</a:t>
                      </a:r>
                    </a:p>
                    <a:p>
                      <a:r>
                        <a:rPr lang="da-DK" sz="1100" b="0" dirty="0"/>
                        <a:t>- Eksempler på god praksis i industrielle symbioser</a:t>
                      </a:r>
                    </a:p>
                    <a:p>
                      <a:r>
                        <a:rPr lang="da-DK" sz="1100" b="0" dirty="0"/>
                        <a:t>- Verdens bedste system til for finansiering af anvendt R&amp;D</a:t>
                      </a:r>
                    </a:p>
                    <a:p>
                      <a:endParaRPr lang="da-DK" sz="1100" b="0" dirty="0"/>
                    </a:p>
                    <a:p>
                      <a:endParaRPr lang="da-DK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b="0" dirty="0"/>
                        <a:t>Svagheder</a:t>
                      </a:r>
                    </a:p>
                    <a:p>
                      <a:r>
                        <a:rPr lang="da-DK" sz="1100" b="0" dirty="0"/>
                        <a:t>- Mangel på en national bioøkonomi strategi</a:t>
                      </a:r>
                    </a:p>
                    <a:p>
                      <a:r>
                        <a:rPr lang="da-DK" sz="1100" b="0" dirty="0"/>
                        <a:t>- Ingen dedikerede politiske rammer til at støtte den voksende industri</a:t>
                      </a:r>
                    </a:p>
                    <a:p>
                      <a:r>
                        <a:rPr lang="da-DK" sz="1100" b="0" dirty="0"/>
                        <a:t>- Begrænset/ad hoc horisontal koordinering mellem de ministerier, der er involveret i bioøkonomipolitikken</a:t>
                      </a:r>
                    </a:p>
                    <a:p>
                      <a:r>
                        <a:rPr lang="da-DK" sz="1100" b="0" dirty="0"/>
                        <a:t>- Ingen dedikeret bioøkonomisk universitetsgrad</a:t>
                      </a:r>
                    </a:p>
                    <a:p>
                      <a:r>
                        <a:rPr lang="da-DK" sz="1100" b="0" dirty="0"/>
                        <a:t>- Relativt få nye startups</a:t>
                      </a:r>
                    </a:p>
                    <a:p>
                      <a:r>
                        <a:rPr lang="da-DK" sz="1100" b="0" dirty="0"/>
                        <a:t>- Begrænset adgang til test- og demofaciliteter i </a:t>
                      </a:r>
                      <a:r>
                        <a:rPr lang="da-DK" sz="1100" b="0" dirty="0" err="1"/>
                        <a:t>opskaleringsfasen</a:t>
                      </a:r>
                      <a:r>
                        <a:rPr lang="da-DK" sz="1100" b="0" dirty="0"/>
                        <a:t> for mindre virksomheder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579467"/>
                  </a:ext>
                </a:extLst>
              </a:tr>
              <a:tr h="1034487">
                <a:tc>
                  <a:txBody>
                    <a:bodyPr/>
                    <a:lstStyle/>
                    <a:p>
                      <a:r>
                        <a:rPr lang="da-DK" sz="1100" dirty="0"/>
                        <a:t>Muligheder</a:t>
                      </a:r>
                    </a:p>
                    <a:p>
                      <a:r>
                        <a:rPr lang="da-DK" sz="1100" dirty="0"/>
                        <a:t>- Øge udnyttelsen af bioressourcen fra husdyrgødningen</a:t>
                      </a:r>
                    </a:p>
                    <a:p>
                      <a:r>
                        <a:rPr lang="da-DK" sz="1100" dirty="0"/>
                        <a:t>- Værdiskabelse af sidestrømme, bioraffinering/kaskadeudnyttelse af biomasse , biogen kulstoffangst, pyrolyse og udvikling af proteiner, biomaterialer mv.</a:t>
                      </a:r>
                    </a:p>
                    <a:p>
                      <a:r>
                        <a:rPr lang="da-DK" sz="1100" dirty="0"/>
                        <a:t>- Samarbejde mellem Pharma og fødevarer (teknologier og processer udviklet inden for Pharma bruges til at producere fødevarer mv.)</a:t>
                      </a:r>
                    </a:p>
                    <a:p>
                      <a:r>
                        <a:rPr lang="da-DK" sz="1100" dirty="0"/>
                        <a:t>- Styrk økosystemet for nystartede virksomheder</a:t>
                      </a:r>
                    </a:p>
                    <a:p>
                      <a:endParaRPr lang="da-DK" sz="1100" dirty="0"/>
                    </a:p>
                    <a:p>
                      <a:endParaRPr lang="da-DK" sz="1600" dirty="0"/>
                    </a:p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Trusler</a:t>
                      </a:r>
                    </a:p>
                    <a:p>
                      <a:r>
                        <a:rPr lang="da-DK" sz="1100" dirty="0"/>
                        <a:t>- Frigivelse af landbrugsjord til både klimaforanstaltninger og rene natur- og biodiversitetsformål</a:t>
                      </a:r>
                    </a:p>
                    <a:p>
                      <a:r>
                        <a:rPr lang="da-DK" sz="1100" dirty="0"/>
                        <a:t>- Mangel på kulstof fra biomasse for at sikre overgangen fra fossile brændstoffer til bioenergi</a:t>
                      </a:r>
                    </a:p>
                    <a:p>
                      <a:r>
                        <a:rPr lang="da-DK" sz="1100" dirty="0"/>
                        <a:t>- Markedet er ikke villig til at betale </a:t>
                      </a:r>
                      <a:r>
                        <a:rPr lang="da-DK" sz="1100" dirty="0" err="1"/>
                        <a:t>premium</a:t>
                      </a:r>
                      <a:r>
                        <a:rPr lang="da-DK" sz="1100" dirty="0"/>
                        <a:t> for grønne løsninger</a:t>
                      </a:r>
                    </a:p>
                    <a:p>
                      <a:r>
                        <a:rPr lang="da-DK" sz="1100" dirty="0"/>
                        <a:t>Tidkrævende og bekostelig godkendelse af nye /</a:t>
                      </a:r>
                      <a:r>
                        <a:rPr lang="da-DK" sz="1100" dirty="0" err="1"/>
                        <a:t>novel</a:t>
                      </a:r>
                      <a:r>
                        <a:rPr lang="da-DK" sz="1100" dirty="0"/>
                        <a:t>  ingredienser og løsninger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590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491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FD3F40-33B6-74F9-EE54-77F907ED6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Vækst i dansk bioøkonomi via samarbejde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BB245F5-F9EA-59BE-52D5-4FB25BCD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Food &amp; Bio Cluster Denmark/ </a:t>
            </a:r>
            <a:r>
              <a:rPr lang="da-DK" dirty="0" err="1"/>
              <a:t>ShapingBio</a:t>
            </a:r>
            <a:r>
              <a:rPr lang="da-DK" dirty="0"/>
              <a:t> ser frem til at få indblik i vigtige byggesten for etablering af stærke symbiosepartnerskaber i denne workshop</a:t>
            </a:r>
          </a:p>
          <a:p>
            <a:r>
              <a:rPr lang="da-DK" dirty="0"/>
              <a:t>Vi ser gerne at Kalundborg casen indgår som ‘god praksis’ i projektets vejledning om tværsektorielt samarbejde.</a:t>
            </a:r>
          </a:p>
          <a:p>
            <a:pPr marL="0" indent="0">
              <a:buNone/>
            </a:pPr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9772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BC-farv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589B3"/>
      </a:accent1>
      <a:accent2>
        <a:srgbClr val="74A873"/>
      </a:accent2>
      <a:accent3>
        <a:srgbClr val="C6E2F8"/>
      </a:accent3>
      <a:accent4>
        <a:srgbClr val="655D54"/>
      </a:accent4>
      <a:accent5>
        <a:srgbClr val="BFBFBF"/>
      </a:accent5>
      <a:accent6>
        <a:srgbClr val="345774"/>
      </a:accent6>
      <a:hlink>
        <a:srgbClr val="5589B3"/>
      </a:hlink>
      <a:folHlink>
        <a:srgbClr val="74A87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" id="{0908E643-1BEC-470B-B21A-27ACDEAEC132}" vid="{76097A63-024A-4C35-8017-5EA72C4AAFE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BA51F3E0040C468CEDF0224603F7A1" ma:contentTypeVersion="12" ma:contentTypeDescription="Opret et nyt dokument." ma:contentTypeScope="" ma:versionID="9674600ce44c1518ccaf91c3a1881d76">
  <xsd:schema xmlns:xsd="http://www.w3.org/2001/XMLSchema" xmlns:xs="http://www.w3.org/2001/XMLSchema" xmlns:p="http://schemas.microsoft.com/office/2006/metadata/properties" xmlns:ns2="6bcd3926-ced8-4e61-80ce-783efcd2b41a" xmlns:ns3="36fc6c5b-17f1-49b0-9c03-32c4f1c77711" targetNamespace="http://schemas.microsoft.com/office/2006/metadata/properties" ma:root="true" ma:fieldsID="b3a263d9bc4c61c8b5a0caed6806c3a8" ns2:_="" ns3:_="">
    <xsd:import namespace="6bcd3926-ced8-4e61-80ce-783efcd2b41a"/>
    <xsd:import namespace="36fc6c5b-17f1-49b0-9c03-32c4f1c777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d3926-ced8-4e61-80ce-783efcd2b4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4a0ca647-ed6c-4b4a-a9c3-233a9faad5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c6c5b-17f1-49b0-9c03-32c4f1c7771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6ee99bf-647d-4e23-a7db-6c3e6a78b7da}" ma:internalName="TaxCatchAll" ma:showField="CatchAllData" ma:web="36fc6c5b-17f1-49b0-9c03-32c4f1c777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bcd3926-ced8-4e61-80ce-783efcd2b41a">
      <Terms xmlns="http://schemas.microsoft.com/office/infopath/2007/PartnerControls"/>
    </lcf76f155ced4ddcb4097134ff3c332f>
    <TaxCatchAll xmlns="36fc6c5b-17f1-49b0-9c03-32c4f1c77711" xsi:nil="true"/>
  </documentManagement>
</p:properties>
</file>

<file path=customXml/itemProps1.xml><?xml version="1.0" encoding="utf-8"?>
<ds:datastoreItem xmlns:ds="http://schemas.openxmlformats.org/officeDocument/2006/customXml" ds:itemID="{64DD52BD-B030-40AC-AB84-4395F6378550}"/>
</file>

<file path=customXml/itemProps2.xml><?xml version="1.0" encoding="utf-8"?>
<ds:datastoreItem xmlns:ds="http://schemas.openxmlformats.org/officeDocument/2006/customXml" ds:itemID="{4D6E7B67-70F0-4871-B797-53D9B9DE45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A8A457-2ADD-48C2-9AA9-39774B791E7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FBCD standard PPT-bredformat</Template>
  <TotalTime>945</TotalTime>
  <Words>728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News Gothic MT</vt:lpstr>
      <vt:lpstr>Times New Roman</vt:lpstr>
      <vt:lpstr>Office-tema</vt:lpstr>
      <vt:lpstr> Dansk Bioøkonomi Konference 2023 Spor 3  Ligger fremtidens produktioner i symbioser?   Kersti Haugan </vt:lpstr>
      <vt:lpstr>Der skal sættes skub i bioøkonomien</vt:lpstr>
      <vt:lpstr>ShapingBio - kort fortalt</vt:lpstr>
      <vt:lpstr> ShapingBio - Behovsanalyse med interessenter</vt:lpstr>
      <vt:lpstr>  Resultater dybdeinterviews - samarbejde  </vt:lpstr>
      <vt:lpstr>Resultater onlineundersøgelsen - tværsektorielt samarbejde</vt:lpstr>
      <vt:lpstr>Kortlægning af trends inden for tværsektorielt samarbejde - danske eksempler</vt:lpstr>
      <vt:lpstr>Dansk Bioøkonomi - SWOT analyse</vt:lpstr>
      <vt:lpstr>Vækst i dansk bioøkonomi via samarbejde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Skriv titel</dc:title>
  <dc:creator>Kersti Haugan - Food &amp; Bio Cluster Denmark</dc:creator>
  <cp:lastModifiedBy>Kersti Haugan - Food &amp; Bio Cluster Denmark</cp:lastModifiedBy>
  <cp:revision>3</cp:revision>
  <dcterms:created xsi:type="dcterms:W3CDTF">2022-05-04T07:27:17Z</dcterms:created>
  <dcterms:modified xsi:type="dcterms:W3CDTF">2023-10-03T17:47:36Z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0x010100AA28FE0396DB0A4E80063D1F21D919AC</vt:lpwstr>
  </property>
</Properties>
</file>