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Override1.xml" ContentType="application/vnd.openxmlformats-officedocument.themeOverr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78" r:id="rId5"/>
    <p:sldMasterId id="2147483686" r:id="rId6"/>
    <p:sldMasterId id="2147483694" r:id="rId7"/>
    <p:sldMasterId id="2147483702" r:id="rId8"/>
    <p:sldMasterId id="2147483710" r:id="rId9"/>
    <p:sldMasterId id="2147483718" r:id="rId10"/>
    <p:sldMasterId id="2147483795" r:id="rId11"/>
  </p:sldMasterIdLst>
  <p:notesMasterIdLst>
    <p:notesMasterId r:id="rId24"/>
  </p:notesMasterIdLst>
  <p:handoutMasterIdLst>
    <p:handoutMasterId r:id="rId25"/>
  </p:handoutMasterIdLst>
  <p:sldIdLst>
    <p:sldId id="276" r:id="rId12"/>
    <p:sldId id="288" r:id="rId13"/>
    <p:sldId id="286" r:id="rId14"/>
    <p:sldId id="287" r:id="rId15"/>
    <p:sldId id="277" r:id="rId16"/>
    <p:sldId id="289" r:id="rId17"/>
    <p:sldId id="264" r:id="rId18"/>
    <p:sldId id="279" r:id="rId19"/>
    <p:sldId id="265" r:id="rId20"/>
    <p:sldId id="259" r:id="rId21"/>
    <p:sldId id="263" r:id="rId22"/>
    <p:sldId id="285" r:id="rId23"/>
  </p:sldIdLst>
  <p:sldSz cx="9906000" cy="6858000" type="A4"/>
  <p:notesSz cx="9926638" cy="6797675"/>
  <p:defaultTextStyle>
    <a:defPPr>
      <a:defRPr kern="0"/>
    </a:defPPr>
  </p:defaultTextStyle>
  <p:extLst>
    <p:ext uri="{EFAFB233-063F-42B5-8137-9DF3F51BA10A}">
      <p15:sldGuideLst xmlns:p15="http://schemas.microsoft.com/office/powerpoint/2012/main">
        <p15:guide id="1" orient="horz" pos="2612" userDrawn="1">
          <p15:clr>
            <a:srgbClr val="A4A3A4"/>
          </p15:clr>
        </p15:guide>
        <p15:guide id="2" pos="200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E2EB"/>
    <a:srgbClr val="9F4520"/>
    <a:srgbClr val="98332E"/>
    <a:srgbClr val="710B8E"/>
    <a:srgbClr val="81824D"/>
    <a:srgbClr val="AD8E26"/>
    <a:srgbClr val="3D6C3A"/>
    <a:srgbClr val="3E6D89"/>
    <a:srgbClr val="A6A6A6"/>
    <a:srgbClr val="8282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726091-7157-49D3-A00D-E960A43C0364}" v="85" dt="2025-04-23T11:45:42.763"/>
    <p1510:client id="{2C97BEEE-D043-F32E-052F-4EC7372099DC}" v="4" dt="2025-04-23T11:37:42.85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1" d="100"/>
          <a:sy n="151" d="100"/>
        </p:scale>
        <p:origin x="1734" y="150"/>
      </p:cViewPr>
      <p:guideLst>
        <p:guide orient="horz" pos="2612"/>
        <p:guide pos="200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ette Kofod Nøddelund" userId="S::akno@guldborgsund.dk::ae3f5e09-ff07-45c4-8519-ff5d0edc0787" providerId="AD" clId="Web-{00A73FA4-2B34-4AFA-92CF-7AD0A09B5F1D}"/>
    <pc:docChg chg="modSld">
      <pc:chgData name="Anette Kofod Nøddelund" userId="S::akno@guldborgsund.dk::ae3f5e09-ff07-45c4-8519-ff5d0edc0787" providerId="AD" clId="Web-{00A73FA4-2B34-4AFA-92CF-7AD0A09B5F1D}" dt="2025-03-24T14:45:24.742" v="21" actId="20577"/>
      <pc:docMkLst>
        <pc:docMk/>
      </pc:docMkLst>
      <pc:sldChg chg="modSp">
        <pc:chgData name="Anette Kofod Nøddelund" userId="S::akno@guldborgsund.dk::ae3f5e09-ff07-45c4-8519-ff5d0edc0787" providerId="AD" clId="Web-{00A73FA4-2B34-4AFA-92CF-7AD0A09B5F1D}" dt="2025-03-24T12:39:50.247" v="10" actId="20577"/>
        <pc:sldMkLst>
          <pc:docMk/>
          <pc:sldMk cId="1638904146" sldId="275"/>
        </pc:sldMkLst>
      </pc:sldChg>
      <pc:sldChg chg="addSp modSp">
        <pc:chgData name="Anette Kofod Nøddelund" userId="S::akno@guldborgsund.dk::ae3f5e09-ff07-45c4-8519-ff5d0edc0787" providerId="AD" clId="Web-{00A73FA4-2B34-4AFA-92CF-7AD0A09B5F1D}" dt="2025-03-24T14:45:24.742" v="21" actId="20577"/>
        <pc:sldMkLst>
          <pc:docMk/>
          <pc:sldMk cId="812348877" sldId="285"/>
        </pc:sldMkLst>
        <pc:spChg chg="mod">
          <ac:chgData name="Anette Kofod Nøddelund" userId="S::akno@guldborgsund.dk::ae3f5e09-ff07-45c4-8519-ff5d0edc0787" providerId="AD" clId="Web-{00A73FA4-2B34-4AFA-92CF-7AD0A09B5F1D}" dt="2025-03-24T14:45:24.742" v="21" actId="20577"/>
          <ac:spMkLst>
            <pc:docMk/>
            <pc:sldMk cId="812348877" sldId="285"/>
            <ac:spMk id="5" creationId="{78A81373-B5C2-8674-51D4-D9FC39D52D81}"/>
          </ac:spMkLst>
        </pc:spChg>
        <pc:picChg chg="add mod">
          <ac:chgData name="Anette Kofod Nøddelund" userId="S::akno@guldborgsund.dk::ae3f5e09-ff07-45c4-8519-ff5d0edc0787" providerId="AD" clId="Web-{00A73FA4-2B34-4AFA-92CF-7AD0A09B5F1D}" dt="2025-03-24T14:44:39.942" v="19" actId="14100"/>
          <ac:picMkLst>
            <pc:docMk/>
            <pc:sldMk cId="812348877" sldId="285"/>
            <ac:picMk id="4" creationId="{0D360CDA-955A-F984-74BC-566A6AD16B6F}"/>
          </ac:picMkLst>
        </pc:picChg>
      </pc:sldChg>
    </pc:docChg>
  </pc:docChgLst>
  <pc:docChgLst>
    <pc:chgData name="Gitte Aagaard" userId="716eea56-a0ff-4dd6-bc90-491078b7bcc0" providerId="ADAL" clId="{CBD9F802-397E-4110-9646-0D2B5E1617A5}"/>
    <pc:docChg chg="undo custSel delSld modSld">
      <pc:chgData name="Gitte Aagaard" userId="716eea56-a0ff-4dd6-bc90-491078b7bcc0" providerId="ADAL" clId="{CBD9F802-397E-4110-9646-0D2B5E1617A5}" dt="2025-04-02T06:27:00.554" v="11909" actId="20577"/>
      <pc:docMkLst>
        <pc:docMk/>
      </pc:docMkLst>
      <pc:sldChg chg="addSp delSp modSp mod">
        <pc:chgData name="Gitte Aagaard" userId="716eea56-a0ff-4dd6-bc90-491078b7bcc0" providerId="ADAL" clId="{CBD9F802-397E-4110-9646-0D2B5E1617A5}" dt="2025-03-27T16:33:58.410" v="10539" actId="1076"/>
        <pc:sldMkLst>
          <pc:docMk/>
          <pc:sldMk cId="461668430" sldId="259"/>
        </pc:sldMkLst>
        <pc:spChg chg="mod">
          <ac:chgData name="Gitte Aagaard" userId="716eea56-a0ff-4dd6-bc90-491078b7bcc0" providerId="ADAL" clId="{CBD9F802-397E-4110-9646-0D2B5E1617A5}" dt="2025-03-27T15:53:36.770" v="8165" actId="1076"/>
          <ac:spMkLst>
            <pc:docMk/>
            <pc:sldMk cId="461668430" sldId="259"/>
            <ac:spMk id="4" creationId="{D927F645-44A2-59F5-68D6-A95921081CA4}"/>
          </ac:spMkLst>
        </pc:spChg>
        <pc:spChg chg="mod">
          <ac:chgData name="Gitte Aagaard" userId="716eea56-a0ff-4dd6-bc90-491078b7bcc0" providerId="ADAL" clId="{CBD9F802-397E-4110-9646-0D2B5E1617A5}" dt="2025-03-27T16:30:23.603" v="10531" actId="6549"/>
          <ac:spMkLst>
            <pc:docMk/>
            <pc:sldMk cId="461668430" sldId="259"/>
            <ac:spMk id="8" creationId="{5B6C15BC-5021-D2DB-2F37-4934FD198A3C}"/>
          </ac:spMkLst>
        </pc:spChg>
        <pc:picChg chg="add mod">
          <ac:chgData name="Gitte Aagaard" userId="716eea56-a0ff-4dd6-bc90-491078b7bcc0" providerId="ADAL" clId="{CBD9F802-397E-4110-9646-0D2B5E1617A5}" dt="2025-03-27T16:33:58.410" v="10539" actId="1076"/>
          <ac:picMkLst>
            <pc:docMk/>
            <pc:sldMk cId="461668430" sldId="259"/>
            <ac:picMk id="12" creationId="{17F8655A-FF03-6AC1-D473-9258F010A1C4}"/>
          </ac:picMkLst>
        </pc:picChg>
      </pc:sldChg>
      <pc:sldChg chg="modSp mod">
        <pc:chgData name="Gitte Aagaard" userId="716eea56-a0ff-4dd6-bc90-491078b7bcc0" providerId="ADAL" clId="{CBD9F802-397E-4110-9646-0D2B5E1617A5}" dt="2025-03-27T16:34:52.641" v="10540" actId="114"/>
        <pc:sldMkLst>
          <pc:docMk/>
          <pc:sldMk cId="2870396685" sldId="263"/>
        </pc:sldMkLst>
        <pc:spChg chg="mod">
          <ac:chgData name="Gitte Aagaard" userId="716eea56-a0ff-4dd6-bc90-491078b7bcc0" providerId="ADAL" clId="{CBD9F802-397E-4110-9646-0D2B5E1617A5}" dt="2025-03-27T16:34:52.641" v="10540" actId="114"/>
          <ac:spMkLst>
            <pc:docMk/>
            <pc:sldMk cId="2870396685" sldId="263"/>
            <ac:spMk id="8" creationId="{49F6DD5B-5B3C-A860-9AEA-3F01C44E823D}"/>
          </ac:spMkLst>
        </pc:spChg>
      </pc:sldChg>
      <pc:sldChg chg="modSp mod">
        <pc:chgData name="Gitte Aagaard" userId="716eea56-a0ff-4dd6-bc90-491078b7bcc0" providerId="ADAL" clId="{CBD9F802-397E-4110-9646-0D2B5E1617A5}" dt="2025-03-24T12:20:01.431" v="2659" actId="20577"/>
        <pc:sldMkLst>
          <pc:docMk/>
          <pc:sldMk cId="998280638" sldId="264"/>
        </pc:sldMkLst>
        <pc:spChg chg="mod">
          <ac:chgData name="Gitte Aagaard" userId="716eea56-a0ff-4dd6-bc90-491078b7bcc0" providerId="ADAL" clId="{CBD9F802-397E-4110-9646-0D2B5E1617A5}" dt="2025-03-24T12:20:01.431" v="2659" actId="20577"/>
          <ac:spMkLst>
            <pc:docMk/>
            <pc:sldMk cId="998280638" sldId="264"/>
            <ac:spMk id="2" creationId="{08EB95D3-22DE-437B-12E6-5C4C04E181BE}"/>
          </ac:spMkLst>
        </pc:spChg>
      </pc:sldChg>
      <pc:sldChg chg="addSp modSp mod">
        <pc:chgData name="Gitte Aagaard" userId="716eea56-a0ff-4dd6-bc90-491078b7bcc0" providerId="ADAL" clId="{CBD9F802-397E-4110-9646-0D2B5E1617A5}" dt="2025-03-27T15:20:41.904" v="5541" actId="1076"/>
        <pc:sldMkLst>
          <pc:docMk/>
          <pc:sldMk cId="1937725835" sldId="265"/>
        </pc:sldMkLst>
        <pc:spChg chg="mod">
          <ac:chgData name="Gitte Aagaard" userId="716eea56-a0ff-4dd6-bc90-491078b7bcc0" providerId="ADAL" clId="{CBD9F802-397E-4110-9646-0D2B5E1617A5}" dt="2025-03-27T15:16:12.424" v="5527" actId="20577"/>
          <ac:spMkLst>
            <pc:docMk/>
            <pc:sldMk cId="1937725835" sldId="265"/>
            <ac:spMk id="7" creationId="{8B0A3EA0-DD21-A709-D528-7913EC62EB92}"/>
          </ac:spMkLst>
        </pc:spChg>
        <pc:picChg chg="add mod">
          <ac:chgData name="Gitte Aagaard" userId="716eea56-a0ff-4dd6-bc90-491078b7bcc0" providerId="ADAL" clId="{CBD9F802-397E-4110-9646-0D2B5E1617A5}" dt="2025-03-27T15:18:32.082" v="5534" actId="1076"/>
          <ac:picMkLst>
            <pc:docMk/>
            <pc:sldMk cId="1937725835" sldId="265"/>
            <ac:picMk id="12" creationId="{CF618EAD-5FA7-EED8-0F4A-DF11A1824C90}"/>
          </ac:picMkLst>
        </pc:picChg>
        <pc:picChg chg="add mod">
          <ac:chgData name="Gitte Aagaard" userId="716eea56-a0ff-4dd6-bc90-491078b7bcc0" providerId="ADAL" clId="{CBD9F802-397E-4110-9646-0D2B5E1617A5}" dt="2025-03-27T15:20:41.904" v="5541" actId="1076"/>
          <ac:picMkLst>
            <pc:docMk/>
            <pc:sldMk cId="1937725835" sldId="265"/>
            <ac:picMk id="14" creationId="{5936E0F8-078C-EAB4-EA23-2E475DAE2513}"/>
          </ac:picMkLst>
        </pc:picChg>
      </pc:sldChg>
      <pc:sldChg chg="modSp mod">
        <pc:chgData name="Gitte Aagaard" userId="716eea56-a0ff-4dd6-bc90-491078b7bcc0" providerId="ADAL" clId="{CBD9F802-397E-4110-9646-0D2B5E1617A5}" dt="2025-03-24T11:22:27.763" v="15" actId="6549"/>
        <pc:sldMkLst>
          <pc:docMk/>
          <pc:sldMk cId="1638904146" sldId="275"/>
        </pc:sldMkLst>
      </pc:sldChg>
      <pc:sldChg chg="delSp modSp mod">
        <pc:chgData name="Gitte Aagaard" userId="716eea56-a0ff-4dd6-bc90-491078b7bcc0" providerId="ADAL" clId="{CBD9F802-397E-4110-9646-0D2B5E1617A5}" dt="2025-03-24T11:50:02.018" v="1214" actId="478"/>
        <pc:sldMkLst>
          <pc:docMk/>
          <pc:sldMk cId="414824872" sldId="277"/>
        </pc:sldMkLst>
        <pc:spChg chg="mod">
          <ac:chgData name="Gitte Aagaard" userId="716eea56-a0ff-4dd6-bc90-491078b7bcc0" providerId="ADAL" clId="{CBD9F802-397E-4110-9646-0D2B5E1617A5}" dt="2025-03-24T11:27:53.636" v="18" actId="20577"/>
          <ac:spMkLst>
            <pc:docMk/>
            <pc:sldMk cId="414824872" sldId="277"/>
            <ac:spMk id="8" creationId="{E96C716A-8BFA-DEFE-660B-6B0A231A84D4}"/>
          </ac:spMkLst>
        </pc:spChg>
        <pc:spChg chg="mod">
          <ac:chgData name="Gitte Aagaard" userId="716eea56-a0ff-4dd6-bc90-491078b7bcc0" providerId="ADAL" clId="{CBD9F802-397E-4110-9646-0D2B5E1617A5}" dt="2025-03-24T11:41:09.064" v="267" actId="20577"/>
          <ac:spMkLst>
            <pc:docMk/>
            <pc:sldMk cId="414824872" sldId="277"/>
            <ac:spMk id="9" creationId="{5DBB04B8-8053-3AC5-FEDE-A507622A0711}"/>
          </ac:spMkLst>
        </pc:spChg>
        <pc:spChg chg="mod">
          <ac:chgData name="Gitte Aagaard" userId="716eea56-a0ff-4dd6-bc90-491078b7bcc0" providerId="ADAL" clId="{CBD9F802-397E-4110-9646-0D2B5E1617A5}" dt="2025-03-24T11:49:42.199" v="1213" actId="20577"/>
          <ac:spMkLst>
            <pc:docMk/>
            <pc:sldMk cId="414824872" sldId="277"/>
            <ac:spMk id="11" creationId="{803CBE32-5DD8-05ED-7BCC-4DB7A1585EDA}"/>
          </ac:spMkLst>
        </pc:spChg>
        <pc:picChg chg="mod">
          <ac:chgData name="Gitte Aagaard" userId="716eea56-a0ff-4dd6-bc90-491078b7bcc0" providerId="ADAL" clId="{CBD9F802-397E-4110-9646-0D2B5E1617A5}" dt="2025-03-24T11:41:14.070" v="268" actId="1076"/>
          <ac:picMkLst>
            <pc:docMk/>
            <pc:sldMk cId="414824872" sldId="277"/>
            <ac:picMk id="6" creationId="{1330B5F9-15FF-B262-C75A-E08A676AAC9A}"/>
          </ac:picMkLst>
        </pc:picChg>
      </pc:sldChg>
      <pc:sldChg chg="modSp mod">
        <pc:chgData name="Gitte Aagaard" userId="716eea56-a0ff-4dd6-bc90-491078b7bcc0" providerId="ADAL" clId="{CBD9F802-397E-4110-9646-0D2B5E1617A5}" dt="2025-03-24T12:45:28.488" v="3519" actId="1076"/>
        <pc:sldMkLst>
          <pc:docMk/>
          <pc:sldMk cId="1189892071" sldId="279"/>
        </pc:sldMkLst>
        <pc:spChg chg="mod">
          <ac:chgData name="Gitte Aagaard" userId="716eea56-a0ff-4dd6-bc90-491078b7bcc0" providerId="ADAL" clId="{CBD9F802-397E-4110-9646-0D2B5E1617A5}" dt="2025-03-24T12:45:24.229" v="3518" actId="6549"/>
          <ac:spMkLst>
            <pc:docMk/>
            <pc:sldMk cId="1189892071" sldId="279"/>
            <ac:spMk id="7" creationId="{984F986B-2452-655E-2343-B8509B660581}"/>
          </ac:spMkLst>
        </pc:spChg>
        <pc:picChg chg="mod">
          <ac:chgData name="Gitte Aagaard" userId="716eea56-a0ff-4dd6-bc90-491078b7bcc0" providerId="ADAL" clId="{CBD9F802-397E-4110-9646-0D2B5E1617A5}" dt="2025-03-24T12:45:28.488" v="3519" actId="1076"/>
          <ac:picMkLst>
            <pc:docMk/>
            <pc:sldMk cId="1189892071" sldId="279"/>
            <ac:picMk id="18" creationId="{D7F0A2D7-DFD5-9375-FAAD-5B3B120151A2}"/>
          </ac:picMkLst>
        </pc:picChg>
      </pc:sldChg>
      <pc:sldChg chg="modSp mod">
        <pc:chgData name="Gitte Aagaard" userId="716eea56-a0ff-4dd6-bc90-491078b7bcc0" providerId="ADAL" clId="{CBD9F802-397E-4110-9646-0D2B5E1617A5}" dt="2025-03-24T11:26:01.037" v="17" actId="114"/>
        <pc:sldMkLst>
          <pc:docMk/>
          <pc:sldMk cId="1799849338" sldId="280"/>
        </pc:sldMkLst>
      </pc:sldChg>
      <pc:sldChg chg="modSp mod">
        <pc:chgData name="Gitte Aagaard" userId="716eea56-a0ff-4dd6-bc90-491078b7bcc0" providerId="ADAL" clId="{CBD9F802-397E-4110-9646-0D2B5E1617A5}" dt="2025-03-24T11:53:48.405" v="1239" actId="1076"/>
        <pc:sldMkLst>
          <pc:docMk/>
          <pc:sldMk cId="1396916786" sldId="281"/>
        </pc:sldMkLst>
        <pc:spChg chg="mod">
          <ac:chgData name="Gitte Aagaard" userId="716eea56-a0ff-4dd6-bc90-491078b7bcc0" providerId="ADAL" clId="{CBD9F802-397E-4110-9646-0D2B5E1617A5}" dt="2025-03-24T11:53:40.935" v="1236" actId="114"/>
          <ac:spMkLst>
            <pc:docMk/>
            <pc:sldMk cId="1396916786" sldId="281"/>
            <ac:spMk id="5" creationId="{9C77442C-AC6E-D0E1-493C-8B34216BC51B}"/>
          </ac:spMkLst>
        </pc:spChg>
        <pc:picChg chg="mod">
          <ac:chgData name="Gitte Aagaard" userId="716eea56-a0ff-4dd6-bc90-491078b7bcc0" providerId="ADAL" clId="{CBD9F802-397E-4110-9646-0D2B5E1617A5}" dt="2025-03-24T11:53:48.405" v="1239" actId="1076"/>
          <ac:picMkLst>
            <pc:docMk/>
            <pc:sldMk cId="1396916786" sldId="281"/>
            <ac:picMk id="11" creationId="{5D0AF6F9-9915-A822-48E4-082D6AEBD626}"/>
          </ac:picMkLst>
        </pc:picChg>
      </pc:sldChg>
      <pc:sldChg chg="modSp mod">
        <pc:chgData name="Gitte Aagaard" userId="716eea56-a0ff-4dd6-bc90-491078b7bcc0" providerId="ADAL" clId="{CBD9F802-397E-4110-9646-0D2B5E1617A5}" dt="2025-03-24T11:20:43.791" v="1" actId="114"/>
        <pc:sldMkLst>
          <pc:docMk/>
          <pc:sldMk cId="2008009550" sldId="283"/>
        </pc:sldMkLst>
        <pc:spChg chg="mod">
          <ac:chgData name="Gitte Aagaard" userId="716eea56-a0ff-4dd6-bc90-491078b7bcc0" providerId="ADAL" clId="{CBD9F802-397E-4110-9646-0D2B5E1617A5}" dt="2025-03-24T11:20:43.791" v="1" actId="114"/>
          <ac:spMkLst>
            <pc:docMk/>
            <pc:sldMk cId="2008009550" sldId="283"/>
            <ac:spMk id="6" creationId="{6CCA5F7C-73EB-A949-9EE2-DE83E30C7F67}"/>
          </ac:spMkLst>
        </pc:spChg>
      </pc:sldChg>
      <pc:sldChg chg="addSp modSp mod">
        <pc:chgData name="Gitte Aagaard" userId="716eea56-a0ff-4dd6-bc90-491078b7bcc0" providerId="ADAL" clId="{CBD9F802-397E-4110-9646-0D2B5E1617A5}" dt="2025-04-02T06:27:00.554" v="11909" actId="20577"/>
        <pc:sldMkLst>
          <pc:docMk/>
          <pc:sldMk cId="812348877" sldId="285"/>
        </pc:sldMkLst>
        <pc:spChg chg="mod">
          <ac:chgData name="Gitte Aagaard" userId="716eea56-a0ff-4dd6-bc90-491078b7bcc0" providerId="ADAL" clId="{CBD9F802-397E-4110-9646-0D2B5E1617A5}" dt="2025-04-02T06:27:00.554" v="11909" actId="20577"/>
          <ac:spMkLst>
            <pc:docMk/>
            <pc:sldMk cId="812348877" sldId="285"/>
            <ac:spMk id="5" creationId="{78A81373-B5C2-8674-51D4-D9FC39D52D81}"/>
          </ac:spMkLst>
        </pc:spChg>
        <pc:picChg chg="mod">
          <ac:chgData name="Gitte Aagaard" userId="716eea56-a0ff-4dd6-bc90-491078b7bcc0" providerId="ADAL" clId="{CBD9F802-397E-4110-9646-0D2B5E1617A5}" dt="2025-03-27T16:39:21.072" v="10643" actId="1076"/>
          <ac:picMkLst>
            <pc:docMk/>
            <pc:sldMk cId="812348877" sldId="285"/>
            <ac:picMk id="4" creationId="{0D360CDA-955A-F984-74BC-566A6AD16B6F}"/>
          </ac:picMkLst>
        </pc:picChg>
        <pc:picChg chg="add mod">
          <ac:chgData name="Gitte Aagaard" userId="716eea56-a0ff-4dd6-bc90-491078b7bcc0" providerId="ADAL" clId="{CBD9F802-397E-4110-9646-0D2B5E1617A5}" dt="2025-04-02T06:26:55.676" v="11907" actId="14100"/>
          <ac:picMkLst>
            <pc:docMk/>
            <pc:sldMk cId="812348877" sldId="285"/>
            <ac:picMk id="13" creationId="{7483C44B-C687-8A7C-CDCD-17E4D7397C4D}"/>
          </ac:picMkLst>
        </pc:picChg>
      </pc:sldChg>
      <pc:sldChg chg="del">
        <pc:chgData name="Gitte Aagaard" userId="716eea56-a0ff-4dd6-bc90-491078b7bcc0" providerId="ADAL" clId="{CBD9F802-397E-4110-9646-0D2B5E1617A5}" dt="2025-03-24T11:54:08.409" v="1240" actId="47"/>
        <pc:sldMkLst>
          <pc:docMk/>
          <pc:sldMk cId="3536716693" sldId="286"/>
        </pc:sldMkLst>
      </pc:sldChg>
    </pc:docChg>
  </pc:docChgLst>
  <pc:docChgLst>
    <pc:chgData name="Birna Roin" userId="30472e0a-ce86-48af-9996-5d2052f4b851" providerId="ADAL" clId="{6DFE0E11-3692-439A-BB5E-DF61B7F8C87F}"/>
    <pc:docChg chg="undo custSel addSld delSld modSld">
      <pc:chgData name="Birna Roin" userId="30472e0a-ce86-48af-9996-5d2052f4b851" providerId="ADAL" clId="{6DFE0E11-3692-439A-BB5E-DF61B7F8C87F}" dt="2024-11-07T11:33:03.129" v="1170" actId="478"/>
      <pc:docMkLst>
        <pc:docMk/>
      </pc:docMkLst>
      <pc:sldChg chg="modSp del mod">
        <pc:chgData name="Birna Roin" userId="30472e0a-ce86-48af-9996-5d2052f4b851" providerId="ADAL" clId="{6DFE0E11-3692-439A-BB5E-DF61B7F8C87F}" dt="2024-11-07T11:17:30.094" v="2" actId="2696"/>
        <pc:sldMkLst>
          <pc:docMk/>
          <pc:sldMk cId="488523877" sldId="258"/>
        </pc:sldMkLst>
      </pc:sldChg>
      <pc:sldChg chg="addSp delSp modSp mod">
        <pc:chgData name="Birna Roin" userId="30472e0a-ce86-48af-9996-5d2052f4b851" providerId="ADAL" clId="{6DFE0E11-3692-439A-BB5E-DF61B7F8C87F}" dt="2024-11-07T11:22:29.679" v="48" actId="6549"/>
        <pc:sldMkLst>
          <pc:docMk/>
          <pc:sldMk cId="461668430" sldId="259"/>
        </pc:sldMkLst>
      </pc:sldChg>
      <pc:sldChg chg="delSp modSp mod">
        <pc:chgData name="Birna Roin" userId="30472e0a-ce86-48af-9996-5d2052f4b851" providerId="ADAL" clId="{6DFE0E11-3692-439A-BB5E-DF61B7F8C87F}" dt="2024-11-07T11:22:56.186" v="188" actId="6549"/>
        <pc:sldMkLst>
          <pc:docMk/>
          <pc:sldMk cId="2870396685" sldId="263"/>
        </pc:sldMkLst>
      </pc:sldChg>
      <pc:sldChg chg="delSp modSp mod">
        <pc:chgData name="Birna Roin" userId="30472e0a-ce86-48af-9996-5d2052f4b851" providerId="ADAL" clId="{6DFE0E11-3692-439A-BB5E-DF61B7F8C87F}" dt="2024-11-07T11:21:09.166" v="33" actId="478"/>
        <pc:sldMkLst>
          <pc:docMk/>
          <pc:sldMk cId="998280638" sldId="264"/>
        </pc:sldMkLst>
      </pc:sldChg>
      <pc:sldChg chg="delSp modSp mod">
        <pc:chgData name="Birna Roin" userId="30472e0a-ce86-48af-9996-5d2052f4b851" providerId="ADAL" clId="{6DFE0E11-3692-439A-BB5E-DF61B7F8C87F}" dt="2024-11-07T11:21:47.711" v="42" actId="478"/>
        <pc:sldMkLst>
          <pc:docMk/>
          <pc:sldMk cId="1937725835" sldId="265"/>
        </pc:sldMkLst>
      </pc:sldChg>
      <pc:sldChg chg="del">
        <pc:chgData name="Birna Roin" userId="30472e0a-ce86-48af-9996-5d2052f4b851" providerId="ADAL" clId="{6DFE0E11-3692-439A-BB5E-DF61B7F8C87F}" dt="2024-11-07T11:17:34.164" v="3" actId="2696"/>
        <pc:sldMkLst>
          <pc:docMk/>
          <pc:sldMk cId="1335543462" sldId="273"/>
        </pc:sldMkLst>
      </pc:sldChg>
      <pc:sldChg chg="delSp modSp mod">
        <pc:chgData name="Birna Roin" userId="30472e0a-ce86-48af-9996-5d2052f4b851" providerId="ADAL" clId="{6DFE0E11-3692-439A-BB5E-DF61B7F8C87F}" dt="2024-11-07T11:33:03.129" v="1170" actId="478"/>
        <pc:sldMkLst>
          <pc:docMk/>
          <pc:sldMk cId="1638904146" sldId="275"/>
        </pc:sldMkLst>
      </pc:sldChg>
      <pc:sldChg chg="delSp modSp mod">
        <pc:chgData name="Birna Roin" userId="30472e0a-ce86-48af-9996-5d2052f4b851" providerId="ADAL" clId="{6DFE0E11-3692-439A-BB5E-DF61B7F8C87F}" dt="2024-11-07T11:20:17.809" v="23" actId="6549"/>
        <pc:sldMkLst>
          <pc:docMk/>
          <pc:sldMk cId="414824872" sldId="277"/>
        </pc:sldMkLst>
      </pc:sldChg>
      <pc:sldChg chg="addSp delSp modSp mod">
        <pc:chgData name="Birna Roin" userId="30472e0a-ce86-48af-9996-5d2052f4b851" providerId="ADAL" clId="{6DFE0E11-3692-439A-BB5E-DF61B7F8C87F}" dt="2024-11-07T11:21:36.422" v="39" actId="1076"/>
        <pc:sldMkLst>
          <pc:docMk/>
          <pc:sldMk cId="1189892071" sldId="279"/>
        </pc:sldMkLst>
      </pc:sldChg>
      <pc:sldChg chg="addSp delSp modSp mod">
        <pc:chgData name="Birna Roin" userId="30472e0a-ce86-48af-9996-5d2052f4b851" providerId="ADAL" clId="{6DFE0E11-3692-439A-BB5E-DF61B7F8C87F}" dt="2024-11-07T11:19:49.438" v="18" actId="1076"/>
        <pc:sldMkLst>
          <pc:docMk/>
          <pc:sldMk cId="1799849338" sldId="280"/>
        </pc:sldMkLst>
      </pc:sldChg>
      <pc:sldChg chg="addSp delSp modSp mod">
        <pc:chgData name="Birna Roin" userId="30472e0a-ce86-48af-9996-5d2052f4b851" providerId="ADAL" clId="{6DFE0E11-3692-439A-BB5E-DF61B7F8C87F}" dt="2024-11-07T11:20:56.990" v="31" actId="6549"/>
        <pc:sldMkLst>
          <pc:docMk/>
          <pc:sldMk cId="1396916786" sldId="281"/>
        </pc:sldMkLst>
      </pc:sldChg>
      <pc:sldChg chg="addSp delSp modSp del mod">
        <pc:chgData name="Birna Roin" userId="30472e0a-ce86-48af-9996-5d2052f4b851" providerId="ADAL" clId="{6DFE0E11-3692-439A-BB5E-DF61B7F8C87F}" dt="2024-11-07T11:30:56.048" v="1163" actId="2696"/>
        <pc:sldMkLst>
          <pc:docMk/>
          <pc:sldMk cId="4263928899" sldId="282"/>
        </pc:sldMkLst>
      </pc:sldChg>
      <pc:sldChg chg="addSp delSp modSp new mod">
        <pc:chgData name="Birna Roin" userId="30472e0a-ce86-48af-9996-5d2052f4b851" providerId="ADAL" clId="{6DFE0E11-3692-439A-BB5E-DF61B7F8C87F}" dt="2024-11-07T11:32:47.770" v="1169"/>
        <pc:sldMkLst>
          <pc:docMk/>
          <pc:sldMk cId="2008009550" sldId="283"/>
        </pc:sldMkLst>
      </pc:sldChg>
      <pc:sldChg chg="modSp new del mod">
        <pc:chgData name="Birna Roin" userId="30472e0a-ce86-48af-9996-5d2052f4b851" providerId="ADAL" clId="{6DFE0E11-3692-439A-BB5E-DF61B7F8C87F}" dt="2024-11-07T11:30:59.872" v="1164" actId="2696"/>
        <pc:sldMkLst>
          <pc:docMk/>
          <pc:sldMk cId="2979500448" sldId="284"/>
        </pc:sldMkLst>
      </pc:sldChg>
      <pc:sldChg chg="addSp delSp modSp new mod">
        <pc:chgData name="Birna Roin" userId="30472e0a-ce86-48af-9996-5d2052f4b851" providerId="ADAL" clId="{6DFE0E11-3692-439A-BB5E-DF61B7F8C87F}" dt="2024-11-07T11:30:42.987" v="1162"/>
        <pc:sldMkLst>
          <pc:docMk/>
          <pc:sldMk cId="812348877" sldId="285"/>
        </pc:sldMkLst>
      </pc:sldChg>
    </pc:docChg>
  </pc:docChgLst>
  <pc:docChgLst>
    <pc:chgData name="Lene Janik" userId="S::leja@guldborgsund.dk::83e92c93-dd20-4af6-9474-bae69fe11513" providerId="AD" clId="Web-{A81D8F3E-6008-25C6-E33B-0124B9C2EB96}"/>
    <pc:docChg chg="modSld">
      <pc:chgData name="Lene Janik" userId="S::leja@guldborgsund.dk::83e92c93-dd20-4af6-9474-bae69fe11513" providerId="AD" clId="Web-{A81D8F3E-6008-25C6-E33B-0124B9C2EB96}" dt="2025-04-07T11:56:41.637" v="3" actId="1076"/>
      <pc:docMkLst>
        <pc:docMk/>
      </pc:docMkLst>
      <pc:sldChg chg="addSp modSp">
        <pc:chgData name="Lene Janik" userId="S::leja@guldborgsund.dk::83e92c93-dd20-4af6-9474-bae69fe11513" providerId="AD" clId="Web-{A81D8F3E-6008-25C6-E33B-0124B9C2EB96}" dt="2025-04-07T11:56:41.637" v="3" actId="1076"/>
        <pc:sldMkLst>
          <pc:docMk/>
          <pc:sldMk cId="812348877" sldId="285"/>
        </pc:sldMkLst>
        <pc:spChg chg="add mod">
          <ac:chgData name="Lene Janik" userId="S::leja@guldborgsund.dk::83e92c93-dd20-4af6-9474-bae69fe11513" providerId="AD" clId="Web-{A81D8F3E-6008-25C6-E33B-0124B9C2EB96}" dt="2025-04-07T11:56:18.371" v="1" actId="1076"/>
          <ac:spMkLst>
            <pc:docMk/>
            <pc:sldMk cId="812348877" sldId="285"/>
            <ac:spMk id="9" creationId="{27A1F84F-FD48-65EF-CC14-2F3906A880A8}"/>
          </ac:spMkLst>
        </pc:spChg>
        <pc:graphicFrameChg chg="add mod">
          <ac:chgData name="Lene Janik" userId="S::leja@guldborgsund.dk::83e92c93-dd20-4af6-9474-bae69fe11513" providerId="AD" clId="Web-{A81D8F3E-6008-25C6-E33B-0124B9C2EB96}" dt="2025-04-07T11:56:41.637" v="3" actId="1076"/>
          <ac:graphicFrameMkLst>
            <pc:docMk/>
            <pc:sldMk cId="812348877" sldId="285"/>
            <ac:graphicFrameMk id="12" creationId="{A957F49B-852D-FE76-B11E-B5E6B24CDE52}"/>
          </ac:graphicFrameMkLst>
        </pc:graphicFrameChg>
      </pc:sldChg>
    </pc:docChg>
  </pc:docChgLst>
  <pc:docChgLst>
    <pc:chgData name="Anette Kofod Nøddelund" userId="ae3f5e09-ff07-45c4-8519-ff5d0edc0787" providerId="ADAL" clId="{F87E3B61-7005-4A97-A4A0-746C8FB96A11}"/>
    <pc:docChg chg="undo custSel addSld modSld sldOrd">
      <pc:chgData name="Anette Kofod Nøddelund" userId="ae3f5e09-ff07-45c4-8519-ff5d0edc0787" providerId="ADAL" clId="{F87E3B61-7005-4A97-A4A0-746C8FB96A11}" dt="2025-03-31T07:52:51.128" v="3118" actId="732"/>
      <pc:docMkLst>
        <pc:docMk/>
      </pc:docMkLst>
      <pc:sldChg chg="addSp delSp mod">
        <pc:chgData name="Anette Kofod Nøddelund" userId="ae3f5e09-ff07-45c4-8519-ff5d0edc0787" providerId="ADAL" clId="{F87E3B61-7005-4A97-A4A0-746C8FB96A11}" dt="2025-03-11T10:00:12.134" v="2897" actId="478"/>
        <pc:sldMkLst>
          <pc:docMk/>
          <pc:sldMk cId="461668430" sldId="259"/>
        </pc:sldMkLst>
      </pc:sldChg>
      <pc:sldChg chg="addSp modSp mod">
        <pc:chgData name="Anette Kofod Nøddelund" userId="ae3f5e09-ff07-45c4-8519-ff5d0edc0787" providerId="ADAL" clId="{F87E3B61-7005-4A97-A4A0-746C8FB96A11}" dt="2025-03-11T14:52:19.367" v="2974" actId="1036"/>
        <pc:sldMkLst>
          <pc:docMk/>
          <pc:sldMk cId="2870396685" sldId="263"/>
        </pc:sldMkLst>
        <pc:spChg chg="mod">
          <ac:chgData name="Anette Kofod Nøddelund" userId="ae3f5e09-ff07-45c4-8519-ff5d0edc0787" providerId="ADAL" clId="{F87E3B61-7005-4A97-A4A0-746C8FB96A11}" dt="2025-03-11T10:00:54.041" v="2902" actId="6549"/>
          <ac:spMkLst>
            <pc:docMk/>
            <pc:sldMk cId="2870396685" sldId="263"/>
            <ac:spMk id="8" creationId="{49F6DD5B-5B3C-A860-9AEA-3F01C44E823D}"/>
          </ac:spMkLst>
        </pc:spChg>
        <pc:picChg chg="add mod modCrop">
          <ac:chgData name="Anette Kofod Nøddelund" userId="ae3f5e09-ff07-45c4-8519-ff5d0edc0787" providerId="ADAL" clId="{F87E3B61-7005-4A97-A4A0-746C8FB96A11}" dt="2025-03-11T14:52:19.367" v="2974" actId="1036"/>
          <ac:picMkLst>
            <pc:docMk/>
            <pc:sldMk cId="2870396685" sldId="263"/>
            <ac:picMk id="9" creationId="{AA03BD8E-5A96-2BDA-15BB-5545AD63E523}"/>
          </ac:picMkLst>
        </pc:picChg>
      </pc:sldChg>
      <pc:sldChg chg="addSp modSp mod">
        <pc:chgData name="Anette Kofod Nøddelund" userId="ae3f5e09-ff07-45c4-8519-ff5d0edc0787" providerId="ADAL" clId="{F87E3B61-7005-4A97-A4A0-746C8FB96A11}" dt="2025-03-11T14:49:22.765" v="2961" actId="1076"/>
        <pc:sldMkLst>
          <pc:docMk/>
          <pc:sldMk cId="998280638" sldId="264"/>
        </pc:sldMkLst>
        <pc:spChg chg="mod">
          <ac:chgData name="Anette Kofod Nøddelund" userId="ae3f5e09-ff07-45c4-8519-ff5d0edc0787" providerId="ADAL" clId="{F87E3B61-7005-4A97-A4A0-746C8FB96A11}" dt="2025-03-11T14:49:06.890" v="2958"/>
          <ac:spMkLst>
            <pc:docMk/>
            <pc:sldMk cId="998280638" sldId="264"/>
            <ac:spMk id="2" creationId="{08EB95D3-22DE-437B-12E6-5C4C04E181BE}"/>
          </ac:spMkLst>
        </pc:spChg>
        <pc:picChg chg="add mod">
          <ac:chgData name="Anette Kofod Nøddelund" userId="ae3f5e09-ff07-45c4-8519-ff5d0edc0787" providerId="ADAL" clId="{F87E3B61-7005-4A97-A4A0-746C8FB96A11}" dt="2025-03-11T14:49:22.765" v="2961" actId="1076"/>
          <ac:picMkLst>
            <pc:docMk/>
            <pc:sldMk cId="998280638" sldId="264"/>
            <ac:picMk id="13" creationId="{DEF60232-F10E-112D-C962-0ABFD28A5DC3}"/>
          </ac:picMkLst>
        </pc:picChg>
      </pc:sldChg>
      <pc:sldChg chg="modSp mod">
        <pc:chgData name="Anette Kofod Nøddelund" userId="ae3f5e09-ff07-45c4-8519-ff5d0edc0787" providerId="ADAL" clId="{F87E3B61-7005-4A97-A4A0-746C8FB96A11}" dt="2025-03-24T14:34:41.515" v="3050" actId="20577"/>
        <pc:sldMkLst>
          <pc:docMk/>
          <pc:sldMk cId="1937725835" sldId="265"/>
        </pc:sldMkLst>
        <pc:spChg chg="mod">
          <ac:chgData name="Anette Kofod Nøddelund" userId="ae3f5e09-ff07-45c4-8519-ff5d0edc0787" providerId="ADAL" clId="{F87E3B61-7005-4A97-A4A0-746C8FB96A11}" dt="2025-03-24T14:34:41.515" v="3050" actId="20577"/>
          <ac:spMkLst>
            <pc:docMk/>
            <pc:sldMk cId="1937725835" sldId="265"/>
            <ac:spMk id="7" creationId="{8B0A3EA0-DD21-A709-D528-7913EC62EB92}"/>
          </ac:spMkLst>
        </pc:spChg>
      </pc:sldChg>
      <pc:sldChg chg="addSp delSp modSp mod">
        <pc:chgData name="Anette Kofod Nøddelund" userId="ae3f5e09-ff07-45c4-8519-ff5d0edc0787" providerId="ADAL" clId="{F87E3B61-7005-4A97-A4A0-746C8FB96A11}" dt="2025-03-31T07:52:51.128" v="3118" actId="732"/>
        <pc:sldMkLst>
          <pc:docMk/>
          <pc:sldMk cId="1638904146" sldId="275"/>
        </pc:sldMkLst>
      </pc:sldChg>
      <pc:sldChg chg="addSp delSp modSp mod">
        <pc:chgData name="Anette Kofod Nøddelund" userId="ae3f5e09-ff07-45c4-8519-ff5d0edc0787" providerId="ADAL" clId="{F87E3B61-7005-4A97-A4A0-746C8FB96A11}" dt="2025-03-11T15:28:01.475" v="3047" actId="1076"/>
        <pc:sldMkLst>
          <pc:docMk/>
          <pc:sldMk cId="414824872" sldId="277"/>
        </pc:sldMkLst>
        <pc:spChg chg="mod">
          <ac:chgData name="Anette Kofod Nøddelund" userId="ae3f5e09-ff07-45c4-8519-ff5d0edc0787" providerId="ADAL" clId="{F87E3B61-7005-4A97-A4A0-746C8FB96A11}" dt="2025-03-05T13:16:14.154" v="2604"/>
          <ac:spMkLst>
            <pc:docMk/>
            <pc:sldMk cId="414824872" sldId="277"/>
            <ac:spMk id="8" creationId="{E96C716A-8BFA-DEFE-660B-6B0A231A84D4}"/>
          </ac:spMkLst>
        </pc:spChg>
        <pc:spChg chg="mod">
          <ac:chgData name="Anette Kofod Nøddelund" userId="ae3f5e09-ff07-45c4-8519-ff5d0edc0787" providerId="ADAL" clId="{F87E3B61-7005-4A97-A4A0-746C8FB96A11}" dt="2025-03-11T15:21:34.191" v="3030" actId="20577"/>
          <ac:spMkLst>
            <pc:docMk/>
            <pc:sldMk cId="414824872" sldId="277"/>
            <ac:spMk id="9" creationId="{5DBB04B8-8053-3AC5-FEDE-A507622A0711}"/>
          </ac:spMkLst>
        </pc:spChg>
        <pc:spChg chg="mod">
          <ac:chgData name="Anette Kofod Nøddelund" userId="ae3f5e09-ff07-45c4-8519-ff5d0edc0787" providerId="ADAL" clId="{F87E3B61-7005-4A97-A4A0-746C8FB96A11}" dt="2025-03-11T15:15:33.354" v="2983" actId="20577"/>
          <ac:spMkLst>
            <pc:docMk/>
            <pc:sldMk cId="414824872" sldId="277"/>
            <ac:spMk id="11" creationId="{803CBE32-5DD8-05ED-7BCC-4DB7A1585EDA}"/>
          </ac:spMkLst>
        </pc:spChg>
        <pc:picChg chg="add mod">
          <ac:chgData name="Anette Kofod Nøddelund" userId="ae3f5e09-ff07-45c4-8519-ff5d0edc0787" providerId="ADAL" clId="{F87E3B61-7005-4A97-A4A0-746C8FB96A11}" dt="2025-03-11T15:21:19.039" v="3029" actId="1035"/>
          <ac:picMkLst>
            <pc:docMk/>
            <pc:sldMk cId="414824872" sldId="277"/>
            <ac:picMk id="6" creationId="{1330B5F9-15FF-B262-C75A-E08A676AAC9A}"/>
          </ac:picMkLst>
        </pc:picChg>
      </pc:sldChg>
      <pc:sldChg chg="addSp delSp modSp mod">
        <pc:chgData name="Anette Kofod Nøddelund" userId="ae3f5e09-ff07-45c4-8519-ff5d0edc0787" providerId="ADAL" clId="{F87E3B61-7005-4A97-A4A0-746C8FB96A11}" dt="2025-03-11T09:42:04.603" v="2847" actId="1037"/>
        <pc:sldMkLst>
          <pc:docMk/>
          <pc:sldMk cId="1189892071" sldId="279"/>
        </pc:sldMkLst>
        <pc:spChg chg="mod">
          <ac:chgData name="Anette Kofod Nøddelund" userId="ae3f5e09-ff07-45c4-8519-ff5d0edc0787" providerId="ADAL" clId="{F87E3B61-7005-4A97-A4A0-746C8FB96A11}" dt="2025-03-11T09:39:57.310" v="2829" actId="20577"/>
          <ac:spMkLst>
            <pc:docMk/>
            <pc:sldMk cId="1189892071" sldId="279"/>
            <ac:spMk id="7" creationId="{984F986B-2452-655E-2343-B8509B660581}"/>
          </ac:spMkLst>
        </pc:spChg>
        <pc:picChg chg="add mod modCrop">
          <ac:chgData name="Anette Kofod Nøddelund" userId="ae3f5e09-ff07-45c4-8519-ff5d0edc0787" providerId="ADAL" clId="{F87E3B61-7005-4A97-A4A0-746C8FB96A11}" dt="2025-03-11T09:42:04.603" v="2847" actId="1037"/>
          <ac:picMkLst>
            <pc:docMk/>
            <pc:sldMk cId="1189892071" sldId="279"/>
            <ac:picMk id="18" creationId="{D7F0A2D7-DFD5-9375-FAAD-5B3B120151A2}"/>
          </ac:picMkLst>
        </pc:picChg>
      </pc:sldChg>
      <pc:sldChg chg="addSp delSp modSp mod">
        <pc:chgData name="Anette Kofod Nøddelund" userId="ae3f5e09-ff07-45c4-8519-ff5d0edc0787" providerId="ADAL" clId="{F87E3B61-7005-4A97-A4A0-746C8FB96A11}" dt="2025-03-11T10:07:02.327" v="2925" actId="1076"/>
        <pc:sldMkLst>
          <pc:docMk/>
          <pc:sldMk cId="1799849338" sldId="280"/>
        </pc:sldMkLst>
      </pc:sldChg>
      <pc:sldChg chg="addSp delSp modSp mod">
        <pc:chgData name="Anette Kofod Nøddelund" userId="ae3f5e09-ff07-45c4-8519-ff5d0edc0787" providerId="ADAL" clId="{F87E3B61-7005-4A97-A4A0-746C8FB96A11}" dt="2025-03-11T15:20:26.232" v="3012" actId="1038"/>
        <pc:sldMkLst>
          <pc:docMk/>
          <pc:sldMk cId="1396916786" sldId="281"/>
        </pc:sldMkLst>
        <pc:spChg chg="mod">
          <ac:chgData name="Anette Kofod Nøddelund" userId="ae3f5e09-ff07-45c4-8519-ff5d0edc0787" providerId="ADAL" clId="{F87E3B61-7005-4A97-A4A0-746C8FB96A11}" dt="2025-03-11T15:20:15.961" v="3009"/>
          <ac:spMkLst>
            <pc:docMk/>
            <pc:sldMk cId="1396916786" sldId="281"/>
            <ac:spMk id="3" creationId="{E0C52342-F8A0-D08E-5838-51BCBFA28DBA}"/>
          </ac:spMkLst>
        </pc:spChg>
        <pc:spChg chg="add del mod">
          <ac:chgData name="Anette Kofod Nøddelund" userId="ae3f5e09-ff07-45c4-8519-ff5d0edc0787" providerId="ADAL" clId="{F87E3B61-7005-4A97-A4A0-746C8FB96A11}" dt="2025-03-11T15:20:18.264" v="3010" actId="20577"/>
          <ac:spMkLst>
            <pc:docMk/>
            <pc:sldMk cId="1396916786" sldId="281"/>
            <ac:spMk id="4" creationId="{6F5D1D1B-75BB-AB06-4FAC-F9A9427D8690}"/>
          </ac:spMkLst>
        </pc:spChg>
        <pc:spChg chg="mod">
          <ac:chgData name="Anette Kofod Nøddelund" userId="ae3f5e09-ff07-45c4-8519-ff5d0edc0787" providerId="ADAL" clId="{F87E3B61-7005-4A97-A4A0-746C8FB96A11}" dt="2025-03-04T15:19:13.348" v="2602" actId="20577"/>
          <ac:spMkLst>
            <pc:docMk/>
            <pc:sldMk cId="1396916786" sldId="281"/>
            <ac:spMk id="5" creationId="{9C77442C-AC6E-D0E1-493C-8B34216BC51B}"/>
          </ac:spMkLst>
        </pc:spChg>
        <pc:picChg chg="add mod modCrop">
          <ac:chgData name="Anette Kofod Nøddelund" userId="ae3f5e09-ff07-45c4-8519-ff5d0edc0787" providerId="ADAL" clId="{F87E3B61-7005-4A97-A4A0-746C8FB96A11}" dt="2025-03-11T15:20:26.232" v="3012" actId="1038"/>
          <ac:picMkLst>
            <pc:docMk/>
            <pc:sldMk cId="1396916786" sldId="281"/>
            <ac:picMk id="9" creationId="{6E716A08-EDCD-E6F1-4D51-8CFEDE54AA55}"/>
          </ac:picMkLst>
        </pc:picChg>
        <pc:picChg chg="add mod modCrop">
          <ac:chgData name="Anette Kofod Nøddelund" userId="ae3f5e09-ff07-45c4-8519-ff5d0edc0787" providerId="ADAL" clId="{F87E3B61-7005-4A97-A4A0-746C8FB96A11}" dt="2025-03-11T13:23:20.370" v="2929" actId="14100"/>
          <ac:picMkLst>
            <pc:docMk/>
            <pc:sldMk cId="1396916786" sldId="281"/>
            <ac:picMk id="10" creationId="{11788F4D-EA2C-9444-0DC1-C89C46876178}"/>
          </ac:picMkLst>
        </pc:picChg>
        <pc:picChg chg="add mod modCrop">
          <ac:chgData name="Anette Kofod Nøddelund" userId="ae3f5e09-ff07-45c4-8519-ff5d0edc0787" providerId="ADAL" clId="{F87E3B61-7005-4A97-A4A0-746C8FB96A11}" dt="2025-03-04T14:55:34.966" v="2544" actId="1076"/>
          <ac:picMkLst>
            <pc:docMk/>
            <pc:sldMk cId="1396916786" sldId="281"/>
            <ac:picMk id="11" creationId="{5D0AF6F9-9915-A822-48E4-082D6AEBD626}"/>
          </ac:picMkLst>
        </pc:picChg>
      </pc:sldChg>
      <pc:sldChg chg="addSp modSp mod">
        <pc:chgData name="Anette Kofod Nøddelund" userId="ae3f5e09-ff07-45c4-8519-ff5d0edc0787" providerId="ADAL" clId="{F87E3B61-7005-4A97-A4A0-746C8FB96A11}" dt="2025-03-11T15:26:25.831" v="3045" actId="20577"/>
        <pc:sldMkLst>
          <pc:docMk/>
          <pc:sldMk cId="2008009550" sldId="283"/>
        </pc:sldMkLst>
        <pc:spChg chg="mod">
          <ac:chgData name="Anette Kofod Nøddelund" userId="ae3f5e09-ff07-45c4-8519-ff5d0edc0787" providerId="ADAL" clId="{F87E3B61-7005-4A97-A4A0-746C8FB96A11}" dt="2025-03-11T15:26:25.831" v="3045" actId="20577"/>
          <ac:spMkLst>
            <pc:docMk/>
            <pc:sldMk cId="2008009550" sldId="283"/>
            <ac:spMk id="6" creationId="{6CCA5F7C-73EB-A949-9EE2-DE83E30C7F67}"/>
          </ac:spMkLst>
        </pc:spChg>
        <pc:spChg chg="mod">
          <ac:chgData name="Anette Kofod Nøddelund" userId="ae3f5e09-ff07-45c4-8519-ff5d0edc0787" providerId="ADAL" clId="{F87E3B61-7005-4A97-A4A0-746C8FB96A11}" dt="2025-03-04T15:16:51.778" v="2584" actId="20577"/>
          <ac:spMkLst>
            <pc:docMk/>
            <pc:sldMk cId="2008009550" sldId="283"/>
            <ac:spMk id="7" creationId="{14BC72F0-1F4D-C736-045D-A0D13348F59C}"/>
          </ac:spMkLst>
        </pc:spChg>
        <pc:picChg chg="add mod modCrop">
          <ac:chgData name="Anette Kofod Nøddelund" userId="ae3f5e09-ff07-45c4-8519-ff5d0edc0787" providerId="ADAL" clId="{F87E3B61-7005-4A97-A4A0-746C8FB96A11}" dt="2025-03-04T08:31:24.558" v="334" actId="14100"/>
          <ac:picMkLst>
            <pc:docMk/>
            <pc:sldMk cId="2008009550" sldId="283"/>
            <ac:picMk id="10" creationId="{9E1EB122-D019-A4F2-2A95-FE931462D70D}"/>
          </ac:picMkLst>
        </pc:picChg>
        <pc:picChg chg="add mod">
          <ac:chgData name="Anette Kofod Nøddelund" userId="ae3f5e09-ff07-45c4-8519-ff5d0edc0787" providerId="ADAL" clId="{F87E3B61-7005-4A97-A4A0-746C8FB96A11}" dt="2025-03-04T14:22:43.190" v="1734" actId="1076"/>
          <ac:picMkLst>
            <pc:docMk/>
            <pc:sldMk cId="2008009550" sldId="283"/>
            <ac:picMk id="12" creationId="{162D6A38-FC1B-2F0F-E168-9B353EF5CDAC}"/>
          </ac:picMkLst>
        </pc:picChg>
      </pc:sldChg>
      <pc:sldChg chg="addSp delSp modSp mod">
        <pc:chgData name="Anette Kofod Nøddelund" userId="ae3f5e09-ff07-45c4-8519-ff5d0edc0787" providerId="ADAL" clId="{F87E3B61-7005-4A97-A4A0-746C8FB96A11}" dt="2025-03-11T09:48:04.988" v="2890"/>
        <pc:sldMkLst>
          <pc:docMk/>
          <pc:sldMk cId="812348877" sldId="285"/>
        </pc:sldMkLst>
        <pc:spChg chg="mod">
          <ac:chgData name="Anette Kofod Nøddelund" userId="ae3f5e09-ff07-45c4-8519-ff5d0edc0787" providerId="ADAL" clId="{F87E3B61-7005-4A97-A4A0-746C8FB96A11}" dt="2025-03-11T09:48:04.988" v="2890"/>
          <ac:spMkLst>
            <pc:docMk/>
            <pc:sldMk cId="812348877" sldId="285"/>
            <ac:spMk id="5" creationId="{78A81373-B5C2-8674-51D4-D9FC39D52D81}"/>
          </ac:spMkLst>
        </pc:spChg>
      </pc:sldChg>
      <pc:sldChg chg="addSp delSp modSp new mod ord">
        <pc:chgData name="Anette Kofod Nøddelund" userId="ae3f5e09-ff07-45c4-8519-ff5d0edc0787" providerId="ADAL" clId="{F87E3B61-7005-4A97-A4A0-746C8FB96A11}" dt="2025-03-11T14:49:33.411" v="2962" actId="21"/>
        <pc:sldMkLst>
          <pc:docMk/>
          <pc:sldMk cId="3536716693" sldId="286"/>
        </pc:sldMkLst>
      </pc:sldChg>
    </pc:docChg>
  </pc:docChgLst>
  <pc:docChgLst>
    <pc:chgData name="Lene Janik" userId="83e92c93-dd20-4af6-9474-bae69fe11513" providerId="ADAL" clId="{C9ACDC57-ADA0-4B92-88F0-BE3F695A0127}"/>
    <pc:docChg chg="undo custSel addSld delSld modSld">
      <pc:chgData name="Lene Janik" userId="83e92c93-dd20-4af6-9474-bae69fe11513" providerId="ADAL" clId="{C9ACDC57-ADA0-4B92-88F0-BE3F695A0127}" dt="2025-03-07T08:50:24.777" v="1615"/>
      <pc:docMkLst>
        <pc:docMk/>
      </pc:docMkLst>
      <pc:sldChg chg="addSp modSp mod">
        <pc:chgData name="Lene Janik" userId="83e92c93-dd20-4af6-9474-bae69fe11513" providerId="ADAL" clId="{C9ACDC57-ADA0-4B92-88F0-BE3F695A0127}" dt="2025-03-07T08:12:08.583" v="1383" actId="571"/>
        <pc:sldMkLst>
          <pc:docMk/>
          <pc:sldMk cId="461668430" sldId="259"/>
        </pc:sldMkLst>
        <pc:spChg chg="mod">
          <ac:chgData name="Lene Janik" userId="83e92c93-dd20-4af6-9474-bae69fe11513" providerId="ADAL" clId="{C9ACDC57-ADA0-4B92-88F0-BE3F695A0127}" dt="2025-03-06T09:59:25.664" v="1328" actId="6549"/>
          <ac:spMkLst>
            <pc:docMk/>
            <pc:sldMk cId="461668430" sldId="259"/>
            <ac:spMk id="10" creationId="{41CDCFF7-9319-C342-9E8D-A93A639FD79E}"/>
          </ac:spMkLst>
        </pc:spChg>
      </pc:sldChg>
      <pc:sldChg chg="modSp mod">
        <pc:chgData name="Lene Janik" userId="83e92c93-dd20-4af6-9474-bae69fe11513" providerId="ADAL" clId="{C9ACDC57-ADA0-4B92-88F0-BE3F695A0127}" dt="2025-03-06T09:30:21.145" v="857" actId="6549"/>
        <pc:sldMkLst>
          <pc:docMk/>
          <pc:sldMk cId="998280638" sldId="264"/>
        </pc:sldMkLst>
        <pc:spChg chg="mod">
          <ac:chgData name="Lene Janik" userId="83e92c93-dd20-4af6-9474-bae69fe11513" providerId="ADAL" clId="{C9ACDC57-ADA0-4B92-88F0-BE3F695A0127}" dt="2025-03-06T09:25:18.940" v="745" actId="1076"/>
          <ac:spMkLst>
            <pc:docMk/>
            <pc:sldMk cId="998280638" sldId="264"/>
            <ac:spMk id="12" creationId="{E6F0C6AE-F564-7C18-F224-13653CEE8C80}"/>
          </ac:spMkLst>
        </pc:spChg>
        <pc:graphicFrameChg chg="modGraphic">
          <ac:chgData name="Lene Janik" userId="83e92c93-dd20-4af6-9474-bae69fe11513" providerId="ADAL" clId="{C9ACDC57-ADA0-4B92-88F0-BE3F695A0127}" dt="2025-03-06T09:28:15.386" v="830" actId="6549"/>
          <ac:graphicFrameMkLst>
            <pc:docMk/>
            <pc:sldMk cId="998280638" sldId="264"/>
            <ac:graphicFrameMk id="7" creationId="{0CEAF863-8EF4-9A5D-0293-E88A4BB7D89E}"/>
          </ac:graphicFrameMkLst>
        </pc:graphicFrameChg>
        <pc:graphicFrameChg chg="modGraphic">
          <ac:chgData name="Lene Janik" userId="83e92c93-dd20-4af6-9474-bae69fe11513" providerId="ADAL" clId="{C9ACDC57-ADA0-4B92-88F0-BE3F695A0127}" dt="2025-03-06T09:30:21.145" v="857" actId="6549"/>
          <ac:graphicFrameMkLst>
            <pc:docMk/>
            <pc:sldMk cId="998280638" sldId="264"/>
            <ac:graphicFrameMk id="9" creationId="{4B18B240-42AE-7930-1CDC-2739CFD79F8B}"/>
          </ac:graphicFrameMkLst>
        </pc:graphicFrameChg>
      </pc:sldChg>
      <pc:sldChg chg="modSp mod">
        <pc:chgData name="Lene Janik" userId="83e92c93-dd20-4af6-9474-bae69fe11513" providerId="ADAL" clId="{C9ACDC57-ADA0-4B92-88F0-BE3F695A0127}" dt="2025-03-06T09:59:55.897" v="1331" actId="114"/>
        <pc:sldMkLst>
          <pc:docMk/>
          <pc:sldMk cId="1937725835" sldId="265"/>
        </pc:sldMkLst>
        <pc:graphicFrameChg chg="modGraphic">
          <ac:chgData name="Lene Janik" userId="83e92c93-dd20-4af6-9474-bae69fe11513" providerId="ADAL" clId="{C9ACDC57-ADA0-4B92-88F0-BE3F695A0127}" dt="2025-03-06T09:59:49.041" v="1330" actId="114"/>
          <ac:graphicFrameMkLst>
            <pc:docMk/>
            <pc:sldMk cId="1937725835" sldId="265"/>
            <ac:graphicFrameMk id="3" creationId="{18B2B7D5-BBAA-A0FF-E750-ACF24941565A}"/>
          </ac:graphicFrameMkLst>
        </pc:graphicFrameChg>
        <pc:graphicFrameChg chg="modGraphic">
          <ac:chgData name="Lene Janik" userId="83e92c93-dd20-4af6-9474-bae69fe11513" providerId="ADAL" clId="{C9ACDC57-ADA0-4B92-88F0-BE3F695A0127}" dt="2025-03-06T09:59:42.873" v="1329" actId="114"/>
          <ac:graphicFrameMkLst>
            <pc:docMk/>
            <pc:sldMk cId="1937725835" sldId="265"/>
            <ac:graphicFrameMk id="5" creationId="{2E6A59A2-7B38-B31A-D5DC-95CF0E568BE2}"/>
          </ac:graphicFrameMkLst>
        </pc:graphicFrameChg>
        <pc:graphicFrameChg chg="modGraphic">
          <ac:chgData name="Lene Janik" userId="83e92c93-dd20-4af6-9474-bae69fe11513" providerId="ADAL" clId="{C9ACDC57-ADA0-4B92-88F0-BE3F695A0127}" dt="2025-03-06T09:59:55.897" v="1331" actId="114"/>
          <ac:graphicFrameMkLst>
            <pc:docMk/>
            <pc:sldMk cId="1937725835" sldId="265"/>
            <ac:graphicFrameMk id="8" creationId="{D0E40FDE-3E38-B9A5-6038-311635C4D268}"/>
          </ac:graphicFrameMkLst>
        </pc:graphicFrameChg>
      </pc:sldChg>
      <pc:sldChg chg="modSp mod">
        <pc:chgData name="Lene Janik" userId="83e92c93-dd20-4af6-9474-bae69fe11513" providerId="ADAL" clId="{C9ACDC57-ADA0-4B92-88F0-BE3F695A0127}" dt="2025-03-06T09:28:56.754" v="841" actId="20577"/>
        <pc:sldMkLst>
          <pc:docMk/>
          <pc:sldMk cId="1638904146" sldId="275"/>
        </pc:sldMkLst>
      </pc:sldChg>
      <pc:sldChg chg="modSp mod">
        <pc:chgData name="Lene Janik" userId="83e92c93-dd20-4af6-9474-bae69fe11513" providerId="ADAL" clId="{C9ACDC57-ADA0-4B92-88F0-BE3F695A0127}" dt="2025-03-06T09:19:01.651" v="680" actId="20577"/>
        <pc:sldMkLst>
          <pc:docMk/>
          <pc:sldMk cId="414824872" sldId="277"/>
        </pc:sldMkLst>
        <pc:spChg chg="mod">
          <ac:chgData name="Lene Janik" userId="83e92c93-dd20-4af6-9474-bae69fe11513" providerId="ADAL" clId="{C9ACDC57-ADA0-4B92-88F0-BE3F695A0127}" dt="2025-03-06T09:18:45.982" v="677" actId="6549"/>
          <ac:spMkLst>
            <pc:docMk/>
            <pc:sldMk cId="414824872" sldId="277"/>
            <ac:spMk id="7" creationId="{43ED29DA-ED99-A8A1-4C92-7ECFA190CE77}"/>
          </ac:spMkLst>
        </pc:spChg>
        <pc:spChg chg="mod">
          <ac:chgData name="Lene Janik" userId="83e92c93-dd20-4af6-9474-bae69fe11513" providerId="ADAL" clId="{C9ACDC57-ADA0-4B92-88F0-BE3F695A0127}" dt="2025-03-06T09:19:01.651" v="680" actId="20577"/>
          <ac:spMkLst>
            <pc:docMk/>
            <pc:sldMk cId="414824872" sldId="277"/>
            <ac:spMk id="8" creationId="{E96C716A-8BFA-DEFE-660B-6B0A231A84D4}"/>
          </ac:spMkLst>
        </pc:spChg>
      </pc:sldChg>
      <pc:sldChg chg="modSp mod">
        <pc:chgData name="Lene Janik" userId="83e92c93-dd20-4af6-9474-bae69fe11513" providerId="ADAL" clId="{C9ACDC57-ADA0-4B92-88F0-BE3F695A0127}" dt="2025-03-06T09:23:12.531" v="723" actId="6549"/>
        <pc:sldMkLst>
          <pc:docMk/>
          <pc:sldMk cId="1396916786" sldId="281"/>
        </pc:sldMkLst>
        <pc:spChg chg="mod">
          <ac:chgData name="Lene Janik" userId="83e92c93-dd20-4af6-9474-bae69fe11513" providerId="ADAL" clId="{C9ACDC57-ADA0-4B92-88F0-BE3F695A0127}" dt="2025-03-06T09:23:12.531" v="723" actId="6549"/>
          <ac:spMkLst>
            <pc:docMk/>
            <pc:sldMk cId="1396916786" sldId="281"/>
            <ac:spMk id="4" creationId="{6F5D1D1B-75BB-AB06-4FAC-F9A9427D8690}"/>
          </ac:spMkLst>
        </pc:spChg>
      </pc:sldChg>
      <pc:sldChg chg="addSp delSp modSp mod">
        <pc:chgData name="Lene Janik" userId="83e92c93-dd20-4af6-9474-bae69fe11513" providerId="ADAL" clId="{C9ACDC57-ADA0-4B92-88F0-BE3F695A0127}" dt="2025-03-07T08:50:24.777" v="1615"/>
        <pc:sldMkLst>
          <pc:docMk/>
          <pc:sldMk cId="812348877" sldId="285"/>
        </pc:sldMkLst>
        <pc:spChg chg="add mod">
          <ac:chgData name="Lene Janik" userId="83e92c93-dd20-4af6-9474-bae69fe11513" providerId="ADAL" clId="{C9ACDC57-ADA0-4B92-88F0-BE3F695A0127}" dt="2025-03-07T08:50:24.777" v="1615"/>
          <ac:spMkLst>
            <pc:docMk/>
            <pc:sldMk cId="812348877" sldId="285"/>
            <ac:spMk id="11" creationId="{4DAB1397-4109-FD78-F4DB-30190113205C}"/>
          </ac:spMkLst>
        </pc:spChg>
      </pc:sldChg>
      <pc:sldChg chg="addSp new del">
        <pc:chgData name="Lene Janik" userId="83e92c93-dd20-4af6-9474-bae69fe11513" providerId="ADAL" clId="{C9ACDC57-ADA0-4B92-88F0-BE3F695A0127}" dt="2025-03-07T08:06:54.467" v="1336" actId="47"/>
        <pc:sldMkLst>
          <pc:docMk/>
          <pc:sldMk cId="3123552899" sldId="287"/>
        </pc:sldMkLst>
      </pc:sldChg>
      <pc:sldChg chg="new del">
        <pc:chgData name="Lene Janik" userId="83e92c93-dd20-4af6-9474-bae69fe11513" providerId="ADAL" clId="{C9ACDC57-ADA0-4B92-88F0-BE3F695A0127}" dt="2025-03-07T08:12:39.188" v="1384" actId="47"/>
        <pc:sldMkLst>
          <pc:docMk/>
          <pc:sldMk cId="3426486632" sldId="287"/>
        </pc:sldMkLst>
      </pc:sldChg>
      <pc:sldChg chg="addSp delSp modSp new del mod">
        <pc:chgData name="Lene Janik" userId="83e92c93-dd20-4af6-9474-bae69fe11513" providerId="ADAL" clId="{C9ACDC57-ADA0-4B92-88F0-BE3F695A0127}" dt="2025-03-07T08:09:09.700" v="1378" actId="47"/>
        <pc:sldMkLst>
          <pc:docMk/>
          <pc:sldMk cId="3637169868" sldId="287"/>
        </pc:sldMkLst>
      </pc:sldChg>
    </pc:docChg>
  </pc:docChgLst>
  <pc:docChgLst>
    <pc:chgData name="Anette Kofod Nøddelund" userId="S::akno@guldborgsund.dk::ae3f5e09-ff07-45c4-8519-ff5d0edc0787" providerId="AD" clId="Web-{F258432E-6743-4723-BE6F-BD2A531C224A}"/>
    <pc:docChg chg="modSld">
      <pc:chgData name="Anette Kofod Nøddelund" userId="S::akno@guldborgsund.dk::ae3f5e09-ff07-45c4-8519-ff5d0edc0787" providerId="AD" clId="Web-{F258432E-6743-4723-BE6F-BD2A531C224A}" dt="2025-03-03T13:26:34.787" v="43" actId="20577"/>
      <pc:docMkLst>
        <pc:docMk/>
      </pc:docMkLst>
      <pc:sldChg chg="modSp">
        <pc:chgData name="Anette Kofod Nøddelund" userId="S::akno@guldborgsund.dk::ae3f5e09-ff07-45c4-8519-ff5d0edc0787" providerId="AD" clId="Web-{F258432E-6743-4723-BE6F-BD2A531C224A}" dt="2025-03-03T13:26:34.787" v="43" actId="20577"/>
        <pc:sldMkLst>
          <pc:docMk/>
          <pc:sldMk cId="1189892071" sldId="279"/>
        </pc:sldMkLst>
        <pc:spChg chg="mod">
          <ac:chgData name="Anette Kofod Nøddelund" userId="S::akno@guldborgsund.dk::ae3f5e09-ff07-45c4-8519-ff5d0edc0787" providerId="AD" clId="Web-{F258432E-6743-4723-BE6F-BD2A531C224A}" dt="2025-03-03T13:26:34.787" v="43" actId="20577"/>
          <ac:spMkLst>
            <pc:docMk/>
            <pc:sldMk cId="1189892071" sldId="279"/>
            <ac:spMk id="7" creationId="{984F986B-2452-655E-2343-B8509B660581}"/>
          </ac:spMkLst>
        </pc:spChg>
      </pc:sldChg>
    </pc:docChg>
  </pc:docChgLst>
  <pc:docChgLst>
    <pc:chgData name="Lene Janik" userId="83e92c93-dd20-4af6-9474-bae69fe11513" providerId="ADAL" clId="{4650A156-8E74-4135-88DB-4CD52C6AD5D6}"/>
    <pc:docChg chg="undo redo custSel addSld modSld">
      <pc:chgData name="Lene Janik" userId="83e92c93-dd20-4af6-9474-bae69fe11513" providerId="ADAL" clId="{4650A156-8E74-4135-88DB-4CD52C6AD5D6}" dt="2025-04-07T12:22:02.520" v="444" actId="20577"/>
      <pc:docMkLst>
        <pc:docMk/>
      </pc:docMkLst>
      <pc:sldChg chg="modSp mod">
        <pc:chgData name="Lene Janik" userId="83e92c93-dd20-4af6-9474-bae69fe11513" providerId="ADAL" clId="{4650A156-8E74-4135-88DB-4CD52C6AD5D6}" dt="2025-04-07T12:07:11.245" v="194" actId="20577"/>
        <pc:sldMkLst>
          <pc:docMk/>
          <pc:sldMk cId="1937725835" sldId="265"/>
        </pc:sldMkLst>
        <pc:spChg chg="mod">
          <ac:chgData name="Lene Janik" userId="83e92c93-dd20-4af6-9474-bae69fe11513" providerId="ADAL" clId="{4650A156-8E74-4135-88DB-4CD52C6AD5D6}" dt="2025-04-07T12:06:48.724" v="155" actId="20577"/>
          <ac:spMkLst>
            <pc:docMk/>
            <pc:sldMk cId="1937725835" sldId="265"/>
            <ac:spMk id="10" creationId="{B6B990E2-E2BE-426D-D125-4476FEDB5290}"/>
          </ac:spMkLst>
        </pc:spChg>
        <pc:graphicFrameChg chg="modGraphic">
          <ac:chgData name="Lene Janik" userId="83e92c93-dd20-4af6-9474-bae69fe11513" providerId="ADAL" clId="{4650A156-8E74-4135-88DB-4CD52C6AD5D6}" dt="2025-04-07T12:07:11.245" v="194" actId="20577"/>
          <ac:graphicFrameMkLst>
            <pc:docMk/>
            <pc:sldMk cId="1937725835" sldId="265"/>
            <ac:graphicFrameMk id="8" creationId="{D0E40FDE-3E38-B9A5-6038-311635C4D268}"/>
          </ac:graphicFrameMkLst>
        </pc:graphicFrameChg>
      </pc:sldChg>
      <pc:sldChg chg="modSp mod">
        <pc:chgData name="Lene Janik" userId="83e92c93-dd20-4af6-9474-bae69fe11513" providerId="ADAL" clId="{4650A156-8E74-4135-88DB-4CD52C6AD5D6}" dt="2025-04-07T06:37:39.345" v="10" actId="1076"/>
        <pc:sldMkLst>
          <pc:docMk/>
          <pc:sldMk cId="1638904146" sldId="275"/>
        </pc:sldMkLst>
        <pc:graphicFrameChg chg="mod">
          <ac:chgData name="Lene Janik" userId="83e92c93-dd20-4af6-9474-bae69fe11513" providerId="ADAL" clId="{4650A156-8E74-4135-88DB-4CD52C6AD5D6}" dt="2025-04-07T06:37:39.345" v="10" actId="1076"/>
          <ac:graphicFrameMkLst>
            <pc:docMk/>
            <pc:sldMk cId="1638904146" sldId="275"/>
            <ac:graphicFrameMk id="6" creationId="{87AEBE29-D37A-3D4D-5248-92B18CE29738}"/>
          </ac:graphicFrameMkLst>
        </pc:graphicFrameChg>
      </pc:sldChg>
      <pc:sldChg chg="addSp delSp modSp mod">
        <pc:chgData name="Lene Janik" userId="83e92c93-dd20-4af6-9474-bae69fe11513" providerId="ADAL" clId="{4650A156-8E74-4135-88DB-4CD52C6AD5D6}" dt="2025-04-07T12:22:02.520" v="444" actId="20577"/>
        <pc:sldMkLst>
          <pc:docMk/>
          <pc:sldMk cId="1189892071" sldId="279"/>
        </pc:sldMkLst>
        <pc:graphicFrameChg chg="add mod modGraphic">
          <ac:chgData name="Lene Janik" userId="83e92c93-dd20-4af6-9474-bae69fe11513" providerId="ADAL" clId="{4650A156-8E74-4135-88DB-4CD52C6AD5D6}" dt="2025-04-07T12:22:02.520" v="444" actId="20577"/>
          <ac:graphicFrameMkLst>
            <pc:docMk/>
            <pc:sldMk cId="1189892071" sldId="279"/>
            <ac:graphicFrameMk id="10" creationId="{F1D10EBD-6F64-D6C9-F93E-5E56D3B1CBCA}"/>
          </ac:graphicFrameMkLst>
        </pc:graphicFrameChg>
        <pc:graphicFrameChg chg="modGraphic">
          <ac:chgData name="Lene Janik" userId="83e92c93-dd20-4af6-9474-bae69fe11513" providerId="ADAL" clId="{4650A156-8E74-4135-88DB-4CD52C6AD5D6}" dt="2025-04-07T12:21:00.631" v="364" actId="20577"/>
          <ac:graphicFrameMkLst>
            <pc:docMk/>
            <pc:sldMk cId="1189892071" sldId="279"/>
            <ac:graphicFrameMk id="11" creationId="{4F6FD0FD-306D-0C53-D10F-E0FA4B16239A}"/>
          </ac:graphicFrameMkLst>
        </pc:graphicFrameChg>
        <pc:graphicFrameChg chg="del">
          <ac:chgData name="Lene Janik" userId="83e92c93-dd20-4af6-9474-bae69fe11513" providerId="ADAL" clId="{4650A156-8E74-4135-88DB-4CD52C6AD5D6}" dt="2025-04-07T12:17:05.497" v="207" actId="478"/>
          <ac:graphicFrameMkLst>
            <pc:docMk/>
            <pc:sldMk cId="1189892071" sldId="279"/>
            <ac:graphicFrameMk id="15" creationId="{C253AFB8-7E00-1181-561B-C22A88E7C61A}"/>
          </ac:graphicFrameMkLst>
        </pc:graphicFrameChg>
        <pc:graphicFrameChg chg="modGraphic">
          <ac:chgData name="Lene Janik" userId="83e92c93-dd20-4af6-9474-bae69fe11513" providerId="ADAL" clId="{4650A156-8E74-4135-88DB-4CD52C6AD5D6}" dt="2025-04-07T12:10:09.732" v="206" actId="6549"/>
          <ac:graphicFrameMkLst>
            <pc:docMk/>
            <pc:sldMk cId="1189892071" sldId="279"/>
            <ac:graphicFrameMk id="17" creationId="{72D358F4-BA23-A68A-20A8-4E26767EADA8}"/>
          </ac:graphicFrameMkLst>
        </pc:graphicFrameChg>
      </pc:sldChg>
      <pc:sldChg chg="addSp delSp modSp mod">
        <pc:chgData name="Lene Janik" userId="83e92c93-dd20-4af6-9474-bae69fe11513" providerId="ADAL" clId="{4650A156-8E74-4135-88DB-4CD52C6AD5D6}" dt="2025-04-07T11:58:26.197" v="120" actId="6549"/>
        <pc:sldMkLst>
          <pc:docMk/>
          <pc:sldMk cId="812348877" sldId="285"/>
        </pc:sldMkLst>
        <pc:spChg chg="mod">
          <ac:chgData name="Lene Janik" userId="83e92c93-dd20-4af6-9474-bae69fe11513" providerId="ADAL" clId="{4650A156-8E74-4135-88DB-4CD52C6AD5D6}" dt="2025-04-07T11:54:53.015" v="106" actId="6549"/>
          <ac:spMkLst>
            <pc:docMk/>
            <pc:sldMk cId="812348877" sldId="285"/>
            <ac:spMk id="3" creationId="{6F97904D-017F-19C7-ABA7-7A18909A123D}"/>
          </ac:spMkLst>
        </pc:spChg>
        <pc:spChg chg="add mod">
          <ac:chgData name="Lene Janik" userId="83e92c93-dd20-4af6-9474-bae69fe11513" providerId="ADAL" clId="{4650A156-8E74-4135-88DB-4CD52C6AD5D6}" dt="2025-04-07T11:58:26.197" v="120" actId="6549"/>
          <ac:spMkLst>
            <pc:docMk/>
            <pc:sldMk cId="812348877" sldId="285"/>
            <ac:spMk id="6" creationId="{79712BE9-D047-C8EA-7E4F-752D205BD698}"/>
          </ac:spMkLst>
        </pc:spChg>
        <pc:spChg chg="del">
          <ac:chgData name="Lene Janik" userId="83e92c93-dd20-4af6-9474-bae69fe11513" providerId="ADAL" clId="{4650A156-8E74-4135-88DB-4CD52C6AD5D6}" dt="2025-04-07T11:53:50.235" v="98" actId="478"/>
          <ac:spMkLst>
            <pc:docMk/>
            <pc:sldMk cId="812348877" sldId="285"/>
            <ac:spMk id="6" creationId="{B701DEB0-6682-F7E7-F0C1-82BE7B91E527}"/>
          </ac:spMkLst>
        </pc:spChg>
        <pc:spChg chg="del mod">
          <ac:chgData name="Lene Janik" userId="83e92c93-dd20-4af6-9474-bae69fe11513" providerId="ADAL" clId="{4650A156-8E74-4135-88DB-4CD52C6AD5D6}" dt="2025-04-07T11:58:19.553" v="118"/>
          <ac:spMkLst>
            <pc:docMk/>
            <pc:sldMk cId="812348877" sldId="285"/>
            <ac:spMk id="8" creationId="{D1F799A4-B9F0-0AA6-1FB1-CB3D6CD0CD02}"/>
          </ac:spMkLst>
        </pc:spChg>
        <pc:spChg chg="add del mod">
          <ac:chgData name="Lene Janik" userId="83e92c93-dd20-4af6-9474-bae69fe11513" providerId="ADAL" clId="{4650A156-8E74-4135-88DB-4CD52C6AD5D6}" dt="2025-04-07T11:54:59.621" v="111" actId="478"/>
          <ac:spMkLst>
            <pc:docMk/>
            <pc:sldMk cId="812348877" sldId="285"/>
            <ac:spMk id="14" creationId="{B411805C-3872-1619-749C-3058448B1111}"/>
          </ac:spMkLst>
        </pc:spChg>
        <pc:spChg chg="add mod">
          <ac:chgData name="Lene Janik" userId="83e92c93-dd20-4af6-9474-bae69fe11513" providerId="ADAL" clId="{4650A156-8E74-4135-88DB-4CD52C6AD5D6}" dt="2025-04-07T11:55:08.507" v="115" actId="6549"/>
          <ac:spMkLst>
            <pc:docMk/>
            <pc:sldMk cId="812348877" sldId="285"/>
            <ac:spMk id="15" creationId="{71E32842-42D8-E9FE-2C47-02B6C0D1596C}"/>
          </ac:spMkLst>
        </pc:spChg>
        <pc:graphicFrameChg chg="add del">
          <ac:chgData name="Lene Janik" userId="83e92c93-dd20-4af6-9474-bae69fe11513" providerId="ADAL" clId="{4650A156-8E74-4135-88DB-4CD52C6AD5D6}" dt="2025-04-07T11:55:00.308" v="112" actId="478"/>
          <ac:graphicFrameMkLst>
            <pc:docMk/>
            <pc:sldMk cId="812348877" sldId="285"/>
            <ac:graphicFrameMk id="9" creationId="{E85F018C-4F5B-9071-C7B5-D55C93FDD9AB}"/>
          </ac:graphicFrameMkLst>
        </pc:graphicFrameChg>
        <pc:graphicFrameChg chg="del">
          <ac:chgData name="Lene Janik" userId="83e92c93-dd20-4af6-9474-bae69fe11513" providerId="ADAL" clId="{4650A156-8E74-4135-88DB-4CD52C6AD5D6}" dt="2025-04-07T11:57:53.660" v="116" actId="478"/>
          <ac:graphicFrameMkLst>
            <pc:docMk/>
            <pc:sldMk cId="812348877" sldId="285"/>
            <ac:graphicFrameMk id="10" creationId="{6D8BC451-67A2-6C27-A72B-B66FA3069426}"/>
          </ac:graphicFrameMkLst>
        </pc:graphicFrameChg>
      </pc:sldChg>
      <pc:sldChg chg="addSp delSp modSp add mod">
        <pc:chgData name="Lene Janik" userId="83e92c93-dd20-4af6-9474-bae69fe11513" providerId="ADAL" clId="{4650A156-8E74-4135-88DB-4CD52C6AD5D6}" dt="2025-04-07T10:35:34.493" v="97" actId="14100"/>
        <pc:sldMkLst>
          <pc:docMk/>
          <pc:sldMk cId="669702987" sldId="286"/>
        </pc:sldMkLst>
        <pc:spChg chg="del">
          <ac:chgData name="Lene Janik" userId="83e92c93-dd20-4af6-9474-bae69fe11513" providerId="ADAL" clId="{4650A156-8E74-4135-88DB-4CD52C6AD5D6}" dt="2025-04-07T10:32:51.149" v="86" actId="478"/>
          <ac:spMkLst>
            <pc:docMk/>
            <pc:sldMk cId="669702987" sldId="286"/>
            <ac:spMk id="4" creationId="{786FCDB8-DC2A-FE99-1B1C-1B4FAED3F5BB}"/>
          </ac:spMkLst>
        </pc:spChg>
        <pc:spChg chg="add del mod">
          <ac:chgData name="Lene Janik" userId="83e92c93-dd20-4af6-9474-bae69fe11513" providerId="ADAL" clId="{4650A156-8E74-4135-88DB-4CD52C6AD5D6}" dt="2025-04-07T10:31:11.286" v="74" actId="478"/>
          <ac:spMkLst>
            <pc:docMk/>
            <pc:sldMk cId="669702987" sldId="286"/>
            <ac:spMk id="11" creationId="{FE81338C-EF8B-3352-367E-B1F646AA1F2C}"/>
          </ac:spMkLst>
        </pc:spChg>
        <pc:spChg chg="del">
          <ac:chgData name="Lene Janik" userId="83e92c93-dd20-4af6-9474-bae69fe11513" providerId="ADAL" clId="{4650A156-8E74-4135-88DB-4CD52C6AD5D6}" dt="2025-04-07T10:32:04.902" v="82" actId="478"/>
          <ac:spMkLst>
            <pc:docMk/>
            <pc:sldMk cId="669702987" sldId="286"/>
            <ac:spMk id="12" creationId="{0AF28A54-0383-B513-588E-4B84A5CDA7F2}"/>
          </ac:spMkLst>
        </pc:spChg>
        <pc:spChg chg="del mod">
          <ac:chgData name="Lene Janik" userId="83e92c93-dd20-4af6-9474-bae69fe11513" providerId="ADAL" clId="{4650A156-8E74-4135-88DB-4CD52C6AD5D6}" dt="2025-04-07T10:31:44.789" v="81" actId="478"/>
          <ac:spMkLst>
            <pc:docMk/>
            <pc:sldMk cId="669702987" sldId="286"/>
            <ac:spMk id="14" creationId="{B3502227-B8E3-3E06-601E-DFED9510F512}"/>
          </ac:spMkLst>
        </pc:spChg>
        <pc:spChg chg="del">
          <ac:chgData name="Lene Janik" userId="83e92c93-dd20-4af6-9474-bae69fe11513" providerId="ADAL" clId="{4650A156-8E74-4135-88DB-4CD52C6AD5D6}" dt="2025-04-07T10:31:07.040" v="73" actId="478"/>
          <ac:spMkLst>
            <pc:docMk/>
            <pc:sldMk cId="669702987" sldId="286"/>
            <ac:spMk id="16" creationId="{AE0359C1-3088-0CB4-19EC-14426779F961}"/>
          </ac:spMkLst>
        </pc:spChg>
        <pc:spChg chg="add del mod">
          <ac:chgData name="Lene Janik" userId="83e92c93-dd20-4af6-9474-bae69fe11513" providerId="ADAL" clId="{4650A156-8E74-4135-88DB-4CD52C6AD5D6}" dt="2025-04-07T10:32:18.046" v="83" actId="478"/>
          <ac:spMkLst>
            <pc:docMk/>
            <pc:sldMk cId="669702987" sldId="286"/>
            <ac:spMk id="18" creationId="{5EC2511C-3CE5-2621-BA15-9582E6DE8037}"/>
          </ac:spMkLst>
        </pc:spChg>
        <pc:spChg chg="add mod">
          <ac:chgData name="Lene Janik" userId="83e92c93-dd20-4af6-9474-bae69fe11513" providerId="ADAL" clId="{4650A156-8E74-4135-88DB-4CD52C6AD5D6}" dt="2025-04-07T10:32:38.598" v="85"/>
          <ac:spMkLst>
            <pc:docMk/>
            <pc:sldMk cId="669702987" sldId="286"/>
            <ac:spMk id="20" creationId="{EF330000-96FD-25A8-849D-E1BD1EE029B8}"/>
          </ac:spMkLst>
        </pc:spChg>
        <pc:spChg chg="add del mod">
          <ac:chgData name="Lene Janik" userId="83e92c93-dd20-4af6-9474-bae69fe11513" providerId="ADAL" clId="{4650A156-8E74-4135-88DB-4CD52C6AD5D6}" dt="2025-04-07T10:32:56.909" v="87" actId="478"/>
          <ac:spMkLst>
            <pc:docMk/>
            <pc:sldMk cId="669702987" sldId="286"/>
            <ac:spMk id="23" creationId="{F98393E0-50BE-54B2-25E8-6B35FD8B0541}"/>
          </ac:spMkLst>
        </pc:spChg>
        <pc:spChg chg="add mod">
          <ac:chgData name="Lene Janik" userId="83e92c93-dd20-4af6-9474-bae69fe11513" providerId="ADAL" clId="{4650A156-8E74-4135-88DB-4CD52C6AD5D6}" dt="2025-04-07T10:33:16.604" v="91" actId="6549"/>
          <ac:spMkLst>
            <pc:docMk/>
            <pc:sldMk cId="669702987" sldId="286"/>
            <ac:spMk id="24" creationId="{929EBEF8-BEEF-864D-1A32-9503C34A4559}"/>
          </ac:spMkLst>
        </pc:spChg>
        <pc:graphicFrameChg chg="del modGraphic">
          <ac:chgData name="Lene Janik" userId="83e92c93-dd20-4af6-9474-bae69fe11513" providerId="ADAL" clId="{4650A156-8E74-4135-88DB-4CD52C6AD5D6}" dt="2025-04-07T10:33:00.939" v="88" actId="478"/>
          <ac:graphicFrameMkLst>
            <pc:docMk/>
            <pc:sldMk cId="669702987" sldId="286"/>
            <ac:graphicFrameMk id="6" creationId="{F7118785-9A42-A560-EF13-6FFA4D5B2504}"/>
          </ac:graphicFrameMkLst>
        </pc:graphicFrameChg>
        <pc:graphicFrameChg chg="del">
          <ac:chgData name="Lene Janik" userId="83e92c93-dd20-4af6-9474-bae69fe11513" providerId="ADAL" clId="{4650A156-8E74-4135-88DB-4CD52C6AD5D6}" dt="2025-04-07T10:31:16.076" v="75" actId="478"/>
          <ac:graphicFrameMkLst>
            <pc:docMk/>
            <pc:sldMk cId="669702987" sldId="286"/>
            <ac:graphicFrameMk id="8" creationId="{9E1C3E37-537F-81A2-8B2B-4DA27AA87CCA}"/>
          </ac:graphicFrameMkLst>
        </pc:graphicFrameChg>
        <pc:graphicFrameChg chg="del mod modGraphic">
          <ac:chgData name="Lene Janik" userId="83e92c93-dd20-4af6-9474-bae69fe11513" providerId="ADAL" clId="{4650A156-8E74-4135-88DB-4CD52C6AD5D6}" dt="2025-04-07T10:32:23.854" v="84" actId="478"/>
          <ac:graphicFrameMkLst>
            <pc:docMk/>
            <pc:sldMk cId="669702987" sldId="286"/>
            <ac:graphicFrameMk id="9" creationId="{ECD82146-ADFC-1E3B-C468-D9A2C75A8D2B}"/>
          </ac:graphicFrameMkLst>
        </pc:graphicFrameChg>
        <pc:picChg chg="add mod">
          <ac:chgData name="Lene Janik" userId="83e92c93-dd20-4af6-9474-bae69fe11513" providerId="ADAL" clId="{4650A156-8E74-4135-88DB-4CD52C6AD5D6}" dt="2025-04-07T10:35:34.493" v="97" actId="14100"/>
          <ac:picMkLst>
            <pc:docMk/>
            <pc:sldMk cId="669702987" sldId="286"/>
            <ac:picMk id="15" creationId="{AFA43A9F-CFAD-B1A5-67E5-6423316C7F71}"/>
          </ac:picMkLst>
        </pc:picChg>
      </pc:sldChg>
      <pc:sldChg chg="addSp delSp modSp add mod">
        <pc:chgData name="Lene Janik" userId="83e92c93-dd20-4af6-9474-bae69fe11513" providerId="ADAL" clId="{4650A156-8E74-4135-88DB-4CD52C6AD5D6}" dt="2025-04-07T10:30:45.149" v="72" actId="20577"/>
        <pc:sldMkLst>
          <pc:docMk/>
          <pc:sldMk cId="3708993803" sldId="287"/>
        </pc:sldMkLst>
        <pc:spChg chg="add del">
          <ac:chgData name="Lene Janik" userId="83e92c93-dd20-4af6-9474-bae69fe11513" providerId="ADAL" clId="{4650A156-8E74-4135-88DB-4CD52C6AD5D6}" dt="2025-04-07T06:38:57.981" v="13" actId="478"/>
          <ac:spMkLst>
            <pc:docMk/>
            <pc:sldMk cId="3708993803" sldId="287"/>
            <ac:spMk id="3" creationId="{EC70071E-AB93-85C6-E23B-7A12A203E8F7}"/>
          </ac:spMkLst>
        </pc:spChg>
        <pc:spChg chg="add mod">
          <ac:chgData name="Lene Janik" userId="83e92c93-dd20-4af6-9474-bae69fe11513" providerId="ADAL" clId="{4650A156-8E74-4135-88DB-4CD52C6AD5D6}" dt="2025-04-07T10:29:35.824" v="70"/>
          <ac:spMkLst>
            <pc:docMk/>
            <pc:sldMk cId="3708993803" sldId="287"/>
            <ac:spMk id="3" creationId="{F318BA0C-421C-CDDD-C70E-3A41D0389BAC}"/>
          </ac:spMkLst>
        </pc:spChg>
        <pc:spChg chg="mod">
          <ac:chgData name="Lene Janik" userId="83e92c93-dd20-4af6-9474-bae69fe11513" providerId="ADAL" clId="{4650A156-8E74-4135-88DB-4CD52C6AD5D6}" dt="2025-04-07T06:38:42.395" v="12"/>
          <ac:spMkLst>
            <pc:docMk/>
            <pc:sldMk cId="3708993803" sldId="287"/>
            <ac:spMk id="4" creationId="{041BE6DE-E246-2885-6948-E75417D4DEDC}"/>
          </ac:spMkLst>
        </pc:spChg>
        <pc:spChg chg="mod">
          <ac:chgData name="Lene Janik" userId="83e92c93-dd20-4af6-9474-bae69fe11513" providerId="ADAL" clId="{4650A156-8E74-4135-88DB-4CD52C6AD5D6}" dt="2025-04-07T10:26:24.159" v="69" actId="14861"/>
          <ac:spMkLst>
            <pc:docMk/>
            <pc:sldMk cId="3708993803" sldId="287"/>
            <ac:spMk id="6" creationId="{7F32A36E-729C-4A70-0C15-5AC6C0578747}"/>
          </ac:spMkLst>
        </pc:spChg>
        <pc:spChg chg="add del mod">
          <ac:chgData name="Lene Janik" userId="83e92c93-dd20-4af6-9474-bae69fe11513" providerId="ADAL" clId="{4650A156-8E74-4135-88DB-4CD52C6AD5D6}" dt="2025-04-07T06:36:33.042" v="8" actId="478"/>
          <ac:spMkLst>
            <pc:docMk/>
            <pc:sldMk cId="3708993803" sldId="287"/>
            <ac:spMk id="8" creationId="{669B4E06-A4E5-489C-F7F5-EE46656F9D4C}"/>
          </ac:spMkLst>
        </pc:spChg>
        <pc:spChg chg="add mod">
          <ac:chgData name="Lene Janik" userId="83e92c93-dd20-4af6-9474-bae69fe11513" providerId="ADAL" clId="{4650A156-8E74-4135-88DB-4CD52C6AD5D6}" dt="2025-04-07T06:36:18.128" v="4"/>
          <ac:spMkLst>
            <pc:docMk/>
            <pc:sldMk cId="3708993803" sldId="287"/>
            <ac:spMk id="11" creationId="{56CF24E1-5479-9544-0736-A88ADE431C4B}"/>
          </ac:spMkLst>
        </pc:spChg>
        <pc:spChg chg="add del mod">
          <ac:chgData name="Lene Janik" userId="83e92c93-dd20-4af6-9474-bae69fe11513" providerId="ADAL" clId="{4650A156-8E74-4135-88DB-4CD52C6AD5D6}" dt="2025-04-07T06:41:58.225" v="23" actId="478"/>
          <ac:spMkLst>
            <pc:docMk/>
            <pc:sldMk cId="3708993803" sldId="287"/>
            <ac:spMk id="16" creationId="{916836E9-0894-6990-0706-3519F731CBB8}"/>
          </ac:spMkLst>
        </pc:spChg>
        <pc:spChg chg="add mod">
          <ac:chgData name="Lene Janik" userId="83e92c93-dd20-4af6-9474-bae69fe11513" providerId="ADAL" clId="{4650A156-8E74-4135-88DB-4CD52C6AD5D6}" dt="2025-04-07T06:41:44.665" v="21"/>
          <ac:spMkLst>
            <pc:docMk/>
            <pc:sldMk cId="3708993803" sldId="287"/>
            <ac:spMk id="18" creationId="{82755B72-4B70-2793-8EC3-EB7928E5C048}"/>
          </ac:spMkLst>
        </pc:spChg>
        <pc:spChg chg="add del mod">
          <ac:chgData name="Lene Janik" userId="83e92c93-dd20-4af6-9474-bae69fe11513" providerId="ADAL" clId="{4650A156-8E74-4135-88DB-4CD52C6AD5D6}" dt="2025-04-07T06:48:17.633" v="48"/>
          <ac:spMkLst>
            <pc:docMk/>
            <pc:sldMk cId="3708993803" sldId="287"/>
            <ac:spMk id="20" creationId="{3E584277-2797-A024-9FCB-D116CF8258E2}"/>
          </ac:spMkLst>
        </pc:spChg>
        <pc:spChg chg="add mod">
          <ac:chgData name="Lene Janik" userId="83e92c93-dd20-4af6-9474-bae69fe11513" providerId="ADAL" clId="{4650A156-8E74-4135-88DB-4CD52C6AD5D6}" dt="2025-04-07T06:46:44.253" v="39"/>
          <ac:spMkLst>
            <pc:docMk/>
            <pc:sldMk cId="3708993803" sldId="287"/>
            <ac:spMk id="21" creationId="{8E57010B-34E7-7BD7-FC5A-95A74C877784}"/>
          </ac:spMkLst>
        </pc:spChg>
        <pc:spChg chg="add mod">
          <ac:chgData name="Lene Janik" userId="83e92c93-dd20-4af6-9474-bae69fe11513" providerId="ADAL" clId="{4650A156-8E74-4135-88DB-4CD52C6AD5D6}" dt="2025-04-07T06:47:37.381" v="42"/>
          <ac:spMkLst>
            <pc:docMk/>
            <pc:sldMk cId="3708993803" sldId="287"/>
            <ac:spMk id="22" creationId="{AEE724D5-A318-5B85-DA59-C91537D12238}"/>
          </ac:spMkLst>
        </pc:spChg>
        <pc:graphicFrameChg chg="add mod modGraphic">
          <ac:chgData name="Lene Janik" userId="83e92c93-dd20-4af6-9474-bae69fe11513" providerId="ADAL" clId="{4650A156-8E74-4135-88DB-4CD52C6AD5D6}" dt="2025-04-07T10:30:45.149" v="72" actId="20577"/>
          <ac:graphicFrameMkLst>
            <pc:docMk/>
            <pc:sldMk cId="3708993803" sldId="287"/>
            <ac:graphicFrameMk id="14" creationId="{C31F71C5-A4EB-5E44-E659-C5D1B5EBB87B}"/>
          </ac:graphicFrameMkLst>
        </pc:graphicFrameChg>
        <pc:graphicFrameChg chg="add mod">
          <ac:chgData name="Lene Janik" userId="83e92c93-dd20-4af6-9474-bae69fe11513" providerId="ADAL" clId="{4650A156-8E74-4135-88DB-4CD52C6AD5D6}" dt="2025-04-07T06:40:24.177" v="20"/>
          <ac:graphicFrameMkLst>
            <pc:docMk/>
            <pc:sldMk cId="3708993803" sldId="287"/>
            <ac:graphicFrameMk id="17" creationId="{8CE093B7-1AE5-6A55-92D3-A2D8A6342BB0}"/>
          </ac:graphicFrameMkLst>
        </pc:graphicFrameChg>
        <pc:picChg chg="add del">
          <ac:chgData name="Lene Janik" userId="83e92c93-dd20-4af6-9474-bae69fe11513" providerId="ADAL" clId="{4650A156-8E74-4135-88DB-4CD52C6AD5D6}" dt="2025-04-07T06:40:10.043" v="19" actId="478"/>
          <ac:picMkLst>
            <pc:docMk/>
            <pc:sldMk cId="3708993803" sldId="287"/>
            <ac:picMk id="9" creationId="{A5100EF2-567A-07CD-FA39-01D5E1649E5B}"/>
          </ac:picMkLst>
        </pc:picChg>
        <pc:picChg chg="add mod">
          <ac:chgData name="Lene Janik" userId="83e92c93-dd20-4af6-9474-bae69fe11513" providerId="ADAL" clId="{4650A156-8E74-4135-88DB-4CD52C6AD5D6}" dt="2025-04-07T06:36:30.518" v="7" actId="1076"/>
          <ac:picMkLst>
            <pc:docMk/>
            <pc:sldMk cId="3708993803" sldId="287"/>
            <ac:picMk id="13" creationId="{142A0983-E143-89CD-BC17-C20CADCE9E23}"/>
          </ac:picMkLst>
        </pc:picChg>
      </pc:sldChg>
    </pc:docChg>
  </pc:docChgLst>
  <pc:docChgLst>
    <pc:chgData name="Trine Mosegaard Albretsen" userId="9697ce5c-6c43-403f-a79e-a119eccefeb2" providerId="ADAL" clId="{D9BAA267-5BAE-40B5-AFDC-5070451800FE}"/>
    <pc:docChg chg="undo custSel modSld modMainMaster">
      <pc:chgData name="Trine Mosegaard Albretsen" userId="9697ce5c-6c43-403f-a79e-a119eccefeb2" providerId="ADAL" clId="{D9BAA267-5BAE-40B5-AFDC-5070451800FE}" dt="2025-03-31T08:54:47.654" v="5" actId="1076"/>
      <pc:docMkLst>
        <pc:docMk/>
      </pc:docMkLst>
      <pc:sldChg chg="modSp mod">
        <pc:chgData name="Trine Mosegaard Albretsen" userId="9697ce5c-6c43-403f-a79e-a119eccefeb2" providerId="ADAL" clId="{D9BAA267-5BAE-40B5-AFDC-5070451800FE}" dt="2025-03-31T08:54:47.654" v="5" actId="1076"/>
        <pc:sldMkLst>
          <pc:docMk/>
          <pc:sldMk cId="1907744853" sldId="276"/>
        </pc:sldMkLst>
        <pc:spChg chg="mod">
          <ac:chgData name="Trine Mosegaard Albretsen" userId="9697ce5c-6c43-403f-a79e-a119eccefeb2" providerId="ADAL" clId="{D9BAA267-5BAE-40B5-AFDC-5070451800FE}" dt="2025-03-31T08:54:47.654" v="5" actId="1076"/>
          <ac:spMkLst>
            <pc:docMk/>
            <pc:sldMk cId="1907744853" sldId="276"/>
            <ac:spMk id="9" creationId="{4ED1CAE5-EAA4-1CEB-FFAF-5E2283BC0035}"/>
          </ac:spMkLst>
        </pc:spChg>
      </pc:sldChg>
      <pc:sldMasterChg chg="modSp mod">
        <pc:chgData name="Trine Mosegaard Albretsen" userId="9697ce5c-6c43-403f-a79e-a119eccefeb2" providerId="ADAL" clId="{D9BAA267-5BAE-40B5-AFDC-5070451800FE}" dt="2025-03-31T08:54:28.975" v="3" actId="6549"/>
        <pc:sldMasterMkLst>
          <pc:docMk/>
          <pc:sldMasterMk cId="0" sldId="2147483648"/>
        </pc:sldMasterMkLst>
        <pc:spChg chg="mod">
          <ac:chgData name="Trine Mosegaard Albretsen" userId="9697ce5c-6c43-403f-a79e-a119eccefeb2" providerId="ADAL" clId="{D9BAA267-5BAE-40B5-AFDC-5070451800FE}" dt="2025-03-31T08:54:28.975" v="3" actId="6549"/>
          <ac:spMkLst>
            <pc:docMk/>
            <pc:sldMasterMk cId="0" sldId="2147483648"/>
            <ac:spMk id="7" creationId="{E9779036-C0AA-A37A-FD15-64DDF1143997}"/>
          </ac:spMkLst>
        </pc:spChg>
      </pc:sldMasterChg>
    </pc:docChg>
  </pc:docChgLst>
  <pc:docChgLst>
    <pc:chgData name="Lene Janik" userId="S::leja@guldborgsund.dk::83e92c93-dd20-4af6-9474-bae69fe11513" providerId="AD" clId="Web-{78FE4A28-B1EF-578C-1192-65A9DB733E88}"/>
    <pc:docChg chg="addSld delSld">
      <pc:chgData name="Lene Janik" userId="S::leja@guldborgsund.dk::83e92c93-dd20-4af6-9474-bae69fe11513" providerId="AD" clId="Web-{78FE4A28-B1EF-578C-1192-65A9DB733E88}" dt="2024-11-07T11:38:53.561" v="5"/>
      <pc:docMkLst>
        <pc:docMk/>
      </pc:docMkLst>
      <pc:sldChg chg="new del">
        <pc:chgData name="Lene Janik" userId="S::leja@guldborgsund.dk::83e92c93-dd20-4af6-9474-bae69fe11513" providerId="AD" clId="Web-{78FE4A28-B1EF-578C-1192-65A9DB733E88}" dt="2024-11-07T11:36:13.996" v="1"/>
        <pc:sldMkLst>
          <pc:docMk/>
          <pc:sldMk cId="447631951" sldId="286"/>
        </pc:sldMkLst>
      </pc:sldChg>
      <pc:sldChg chg="new del">
        <pc:chgData name="Lene Janik" userId="S::leja@guldborgsund.dk::83e92c93-dd20-4af6-9474-bae69fe11513" providerId="AD" clId="Web-{78FE4A28-B1EF-578C-1192-65A9DB733E88}" dt="2024-11-07T11:37:05.075" v="3"/>
        <pc:sldMkLst>
          <pc:docMk/>
          <pc:sldMk cId="1241231500" sldId="286"/>
        </pc:sldMkLst>
      </pc:sldChg>
      <pc:sldChg chg="new del">
        <pc:chgData name="Lene Janik" userId="S::leja@guldborgsund.dk::83e92c93-dd20-4af6-9474-bae69fe11513" providerId="AD" clId="Web-{78FE4A28-B1EF-578C-1192-65A9DB733E88}" dt="2024-11-07T11:38:53.561" v="5"/>
        <pc:sldMkLst>
          <pc:docMk/>
          <pc:sldMk cId="1300499976" sldId="286"/>
        </pc:sldMkLst>
      </pc:sldChg>
    </pc:docChg>
  </pc:docChgLst>
  <pc:docChgLst>
    <pc:chgData name="Lene Janik" userId="S::leja@guldborgsund.dk::83e92c93-dd20-4af6-9474-bae69fe11513" providerId="AD" clId="Web-{8D067C4C-778C-737B-E09B-DDEE5A262494}"/>
    <pc:docChg chg="delSld">
      <pc:chgData name="Lene Janik" userId="S::leja@guldborgsund.dk::83e92c93-dd20-4af6-9474-bae69fe11513" providerId="AD" clId="Web-{8D067C4C-778C-737B-E09B-DDEE5A262494}" dt="2025-04-07T11:52:12.630" v="1"/>
      <pc:docMkLst>
        <pc:docMk/>
      </pc:docMkLst>
      <pc:sldChg chg="del">
        <pc:chgData name="Lene Janik" userId="S::leja@guldborgsund.dk::83e92c93-dd20-4af6-9474-bae69fe11513" providerId="AD" clId="Web-{8D067C4C-778C-737B-E09B-DDEE5A262494}" dt="2025-04-07T11:52:05.567" v="0"/>
        <pc:sldMkLst>
          <pc:docMk/>
          <pc:sldMk cId="1638904146" sldId="275"/>
        </pc:sldMkLst>
      </pc:sldChg>
      <pc:sldChg chg="del">
        <pc:chgData name="Lene Janik" userId="S::leja@guldborgsund.dk::83e92c93-dd20-4af6-9474-bae69fe11513" providerId="AD" clId="Web-{8D067C4C-778C-737B-E09B-DDEE5A262494}" dt="2025-04-07T11:52:12.630" v="1"/>
        <pc:sldMkLst>
          <pc:docMk/>
          <pc:sldMk cId="1799849338" sldId="280"/>
        </pc:sldMkLst>
      </pc:sldChg>
    </pc:docChg>
  </pc:docChgLst>
  <pc:docChgLst>
    <pc:chgData name="Lene Janik" userId="S::leja@guldborgsund.dk::83e92c93-dd20-4af6-9474-bae69fe11513" providerId="AD" clId="Web-{99141456-D335-0694-2EB3-159940F7D213}"/>
    <pc:docChg chg="modSld">
      <pc:chgData name="Lene Janik" userId="S::leja@guldborgsund.dk::83e92c93-dd20-4af6-9474-bae69fe11513" providerId="AD" clId="Web-{99141456-D335-0694-2EB3-159940F7D213}" dt="2025-03-06T09:12:24.103" v="6" actId="20577"/>
      <pc:docMkLst>
        <pc:docMk/>
      </pc:docMkLst>
      <pc:sldChg chg="modSp">
        <pc:chgData name="Lene Janik" userId="S::leja@guldborgsund.dk::83e92c93-dd20-4af6-9474-bae69fe11513" providerId="AD" clId="Web-{99141456-D335-0694-2EB3-159940F7D213}" dt="2025-03-06T09:12:24.103" v="6" actId="20577"/>
        <pc:sldMkLst>
          <pc:docMk/>
          <pc:sldMk cId="414824872" sldId="277"/>
        </pc:sldMkLst>
        <pc:spChg chg="mod">
          <ac:chgData name="Lene Janik" userId="S::leja@guldborgsund.dk::83e92c93-dd20-4af6-9474-bae69fe11513" providerId="AD" clId="Web-{99141456-D335-0694-2EB3-159940F7D213}" dt="2025-03-06T09:12:24.103" v="6" actId="20577"/>
          <ac:spMkLst>
            <pc:docMk/>
            <pc:sldMk cId="414824872" sldId="277"/>
            <ac:spMk id="8" creationId="{E96C716A-8BFA-DEFE-660B-6B0A231A84D4}"/>
          </ac:spMkLst>
        </pc:spChg>
      </pc:sldChg>
    </pc:docChg>
  </pc:docChgLst>
  <pc:docChgLst>
    <pc:chgData name="Lene Janik" userId="S::leja@guldborgsund.dk::83e92c93-dd20-4af6-9474-bae69fe11513" providerId="AD" clId="Web-{2C97BEEE-D043-F32E-052F-4EC7372099DC}"/>
    <pc:docChg chg="modSld">
      <pc:chgData name="Lene Janik" userId="S::leja@guldborgsund.dk::83e92c93-dd20-4af6-9474-bae69fe11513" providerId="AD" clId="Web-{2C97BEEE-D043-F32E-052F-4EC7372099DC}" dt="2025-04-23T11:37:42.850" v="3" actId="14100"/>
      <pc:docMkLst>
        <pc:docMk/>
      </pc:docMkLst>
      <pc:sldChg chg="modSp">
        <pc:chgData name="Lene Janik" userId="S::leja@guldborgsund.dk::83e92c93-dd20-4af6-9474-bae69fe11513" providerId="AD" clId="Web-{2C97BEEE-D043-F32E-052F-4EC7372099DC}" dt="2025-04-23T11:37:42.850" v="3" actId="14100"/>
        <pc:sldMkLst>
          <pc:docMk/>
          <pc:sldMk cId="2008009550" sldId="283"/>
        </pc:sldMkLst>
        <pc:picChg chg="mod">
          <ac:chgData name="Lene Janik" userId="S::leja@guldborgsund.dk::83e92c93-dd20-4af6-9474-bae69fe11513" providerId="AD" clId="Web-{2C97BEEE-D043-F32E-052F-4EC7372099DC}" dt="2025-04-23T11:37:42.850" v="3" actId="14100"/>
          <ac:picMkLst>
            <pc:docMk/>
            <pc:sldMk cId="2008009550" sldId="283"/>
            <ac:picMk id="10" creationId="{9E1EB122-D019-A4F2-2A95-FE931462D70D}"/>
          </ac:picMkLst>
        </pc:picChg>
      </pc:sldChg>
    </pc:docChg>
  </pc:docChgLst>
  <pc:docChgLst>
    <pc:chgData name="Lene Janik" userId="S::leja@guldborgsund.dk::83e92c93-dd20-4af6-9474-bae69fe11513" providerId="AD" clId="Web-{FF72AA8A-4ED5-A6F7-734F-6995A2668886}"/>
    <pc:docChg chg="modSld">
      <pc:chgData name="Lene Janik" userId="S::leja@guldborgsund.dk::83e92c93-dd20-4af6-9474-bae69fe11513" providerId="AD" clId="Web-{FF72AA8A-4ED5-A6F7-734F-6995A2668886}" dt="2025-04-07T10:23:28.354" v="6" actId="1076"/>
      <pc:docMkLst>
        <pc:docMk/>
      </pc:docMkLst>
      <pc:sldChg chg="addSp delSp modSp">
        <pc:chgData name="Lene Janik" userId="S::leja@guldborgsund.dk::83e92c93-dd20-4af6-9474-bae69fe11513" providerId="AD" clId="Web-{FF72AA8A-4ED5-A6F7-734F-6995A2668886}" dt="2025-04-07T10:23:28.354" v="6" actId="1076"/>
        <pc:sldMkLst>
          <pc:docMk/>
          <pc:sldMk cId="3708993803" sldId="287"/>
        </pc:sldMkLst>
        <pc:spChg chg="add mod">
          <ac:chgData name="Lene Janik" userId="S::leja@guldborgsund.dk::83e92c93-dd20-4af6-9474-bae69fe11513" providerId="AD" clId="Web-{FF72AA8A-4ED5-A6F7-734F-6995A2668886}" dt="2025-04-07T10:23:01.948" v="4" actId="1076"/>
          <ac:spMkLst>
            <pc:docMk/>
            <pc:sldMk cId="3708993803" sldId="287"/>
            <ac:spMk id="6" creationId="{7F32A36E-729C-4A70-0C15-5AC6C0578747}"/>
          </ac:spMkLst>
        </pc:spChg>
        <pc:spChg chg="del">
          <ac:chgData name="Lene Janik" userId="S::leja@guldborgsund.dk::83e92c93-dd20-4af6-9474-bae69fe11513" providerId="AD" clId="Web-{FF72AA8A-4ED5-A6F7-734F-6995A2668886}" dt="2025-04-07T10:22:56.745" v="3"/>
          <ac:spMkLst>
            <pc:docMk/>
            <pc:sldMk cId="3708993803" sldId="287"/>
            <ac:spMk id="20" creationId="{3E584277-2797-A024-9FCB-D116CF8258E2}"/>
          </ac:spMkLst>
        </pc:spChg>
        <pc:graphicFrameChg chg="add mod">
          <ac:chgData name="Lene Janik" userId="S::leja@guldborgsund.dk::83e92c93-dd20-4af6-9474-bae69fe11513" providerId="AD" clId="Web-{FF72AA8A-4ED5-A6F7-734F-6995A2668886}" dt="2025-04-07T10:23:28.354" v="6" actId="1076"/>
          <ac:graphicFrameMkLst>
            <pc:docMk/>
            <pc:sldMk cId="3708993803" sldId="287"/>
            <ac:graphicFrameMk id="9" creationId="{2681CB25-5362-B51F-6F61-0B2462EEFAD2}"/>
          </ac:graphicFrameMkLst>
        </pc:graphicFrameChg>
      </pc:sldChg>
    </pc:docChg>
  </pc:docChgLst>
  <pc:docChgLst>
    <pc:chgData name="Birna Roin" userId="30472e0a-ce86-48af-9996-5d2052f4b851" providerId="ADAL" clId="{7BC7A4C1-942B-4E0A-8999-40155546C768}"/>
    <pc:docChg chg="custSel modSld">
      <pc:chgData name="Birna Roin" userId="30472e0a-ce86-48af-9996-5d2052f4b851" providerId="ADAL" clId="{7BC7A4C1-942B-4E0A-8999-40155546C768}" dt="2024-11-12T11:48:46.110" v="17" actId="20577"/>
      <pc:docMkLst>
        <pc:docMk/>
      </pc:docMkLst>
      <pc:sldChg chg="addSp delSp modSp mod">
        <pc:chgData name="Birna Roin" userId="30472e0a-ce86-48af-9996-5d2052f4b851" providerId="ADAL" clId="{7BC7A4C1-942B-4E0A-8999-40155546C768}" dt="2024-11-12T11:48:46.110" v="17" actId="20577"/>
        <pc:sldMkLst>
          <pc:docMk/>
          <pc:sldMk cId="1907744853" sldId="276"/>
        </pc:sldMkLst>
      </pc:sldChg>
    </pc:docChg>
  </pc:docChgLst>
  <pc:docChgLst>
    <pc:chgData name="Lene Janik" userId="83e92c93-dd20-4af6-9474-bae69fe11513" providerId="ADAL" clId="{2A726091-7157-49D3-A00D-E960A43C0364}"/>
    <pc:docChg chg="undo custSel addSld delSld modSld">
      <pc:chgData name="Lene Janik" userId="83e92c93-dd20-4af6-9474-bae69fe11513" providerId="ADAL" clId="{2A726091-7157-49D3-A00D-E960A43C0364}" dt="2025-04-23T11:45:42.764" v="84" actId="20577"/>
      <pc:docMkLst>
        <pc:docMk/>
      </pc:docMkLst>
      <pc:sldChg chg="modSp mod">
        <pc:chgData name="Lene Janik" userId="83e92c93-dd20-4af6-9474-bae69fe11513" providerId="ADAL" clId="{2A726091-7157-49D3-A00D-E960A43C0364}" dt="2025-04-23T11:44:28.328" v="40" actId="732"/>
        <pc:sldMkLst>
          <pc:docMk/>
          <pc:sldMk cId="461668430" sldId="259"/>
        </pc:sldMkLst>
        <pc:picChg chg="mod modCrop">
          <ac:chgData name="Lene Janik" userId="83e92c93-dd20-4af6-9474-bae69fe11513" providerId="ADAL" clId="{2A726091-7157-49D3-A00D-E960A43C0364}" dt="2025-04-23T11:44:28.328" v="40" actId="732"/>
          <ac:picMkLst>
            <pc:docMk/>
            <pc:sldMk cId="461668430" sldId="259"/>
            <ac:picMk id="12" creationId="{17F8655A-FF03-6AC1-D473-9258F010A1C4}"/>
          </ac:picMkLst>
        </pc:picChg>
      </pc:sldChg>
      <pc:sldChg chg="modSp mod">
        <pc:chgData name="Lene Janik" userId="83e92c93-dd20-4af6-9474-bae69fe11513" providerId="ADAL" clId="{2A726091-7157-49D3-A00D-E960A43C0364}" dt="2025-04-23T11:41:34.863" v="17" actId="14100"/>
        <pc:sldMkLst>
          <pc:docMk/>
          <pc:sldMk cId="414824872" sldId="277"/>
        </pc:sldMkLst>
        <pc:picChg chg="mod">
          <ac:chgData name="Lene Janik" userId="83e92c93-dd20-4af6-9474-bae69fe11513" providerId="ADAL" clId="{2A726091-7157-49D3-A00D-E960A43C0364}" dt="2025-04-23T11:41:34.863" v="17" actId="14100"/>
          <ac:picMkLst>
            <pc:docMk/>
            <pc:sldMk cId="414824872" sldId="277"/>
            <ac:picMk id="6" creationId="{1330B5F9-15FF-B262-C75A-E08A676AAC9A}"/>
          </ac:picMkLst>
        </pc:picChg>
      </pc:sldChg>
      <pc:sldChg chg="modSp mod">
        <pc:chgData name="Lene Janik" userId="83e92c93-dd20-4af6-9474-bae69fe11513" providerId="ADAL" clId="{2A726091-7157-49D3-A00D-E960A43C0364}" dt="2025-04-23T11:42:09.786" v="22" actId="14100"/>
        <pc:sldMkLst>
          <pc:docMk/>
          <pc:sldMk cId="1396916786" sldId="281"/>
        </pc:sldMkLst>
        <pc:picChg chg="mod">
          <ac:chgData name="Lene Janik" userId="83e92c93-dd20-4af6-9474-bae69fe11513" providerId="ADAL" clId="{2A726091-7157-49D3-A00D-E960A43C0364}" dt="2025-04-23T11:42:09.786" v="22" actId="14100"/>
          <ac:picMkLst>
            <pc:docMk/>
            <pc:sldMk cId="1396916786" sldId="281"/>
            <ac:picMk id="9" creationId="{6E716A08-EDCD-E6F1-4D51-8CFEDE54AA55}"/>
          </ac:picMkLst>
        </pc:picChg>
      </pc:sldChg>
      <pc:sldChg chg="modSp del mod">
        <pc:chgData name="Lene Janik" userId="83e92c93-dd20-4af6-9474-bae69fe11513" providerId="ADAL" clId="{2A726091-7157-49D3-A00D-E960A43C0364}" dt="2025-04-23T11:44:44.517" v="41" actId="47"/>
        <pc:sldMkLst>
          <pc:docMk/>
          <pc:sldMk cId="2008009550" sldId="283"/>
        </pc:sldMkLst>
        <pc:picChg chg="mod modCrop">
          <ac:chgData name="Lene Janik" userId="83e92c93-dd20-4af6-9474-bae69fe11513" providerId="ADAL" clId="{2A726091-7157-49D3-A00D-E960A43C0364}" dt="2025-04-23T11:39:08.033" v="5" actId="1076"/>
          <ac:picMkLst>
            <pc:docMk/>
            <pc:sldMk cId="2008009550" sldId="283"/>
            <ac:picMk id="10" creationId="{9E1EB122-D019-A4F2-2A95-FE931462D70D}"/>
          </ac:picMkLst>
        </pc:picChg>
      </pc:sldChg>
      <pc:sldChg chg="modSp mod">
        <pc:chgData name="Lene Janik" userId="83e92c93-dd20-4af6-9474-bae69fe11513" providerId="ADAL" clId="{2A726091-7157-49D3-A00D-E960A43C0364}" dt="2025-04-23T11:45:42.764" v="84" actId="20577"/>
        <pc:sldMkLst>
          <pc:docMk/>
          <pc:sldMk cId="812348877" sldId="285"/>
        </pc:sldMkLst>
        <pc:spChg chg="mod">
          <ac:chgData name="Lene Janik" userId="83e92c93-dd20-4af6-9474-bae69fe11513" providerId="ADAL" clId="{2A726091-7157-49D3-A00D-E960A43C0364}" dt="2025-04-23T11:45:42.764" v="84" actId="20577"/>
          <ac:spMkLst>
            <pc:docMk/>
            <pc:sldMk cId="812348877" sldId="285"/>
            <ac:spMk id="2" creationId="{BDD2366B-B3E9-6544-DABC-965E506E9486}"/>
          </ac:spMkLst>
        </pc:spChg>
      </pc:sldChg>
      <pc:sldChg chg="addSp delSp modSp add mod modClrScheme chgLayout">
        <pc:chgData name="Lene Janik" userId="83e92c93-dd20-4af6-9474-bae69fe11513" providerId="ADAL" clId="{2A726091-7157-49D3-A00D-E960A43C0364}" dt="2025-04-23T11:45:04.933" v="69" actId="20577"/>
        <pc:sldMkLst>
          <pc:docMk/>
          <pc:sldMk cId="422123056" sldId="288"/>
        </pc:sldMkLst>
        <pc:spChg chg="add del mod ord">
          <ac:chgData name="Lene Janik" userId="83e92c93-dd20-4af6-9474-bae69fe11513" providerId="ADAL" clId="{2A726091-7157-49D3-A00D-E960A43C0364}" dt="2025-04-23T11:45:04.933" v="69" actId="20577"/>
          <ac:spMkLst>
            <pc:docMk/>
            <pc:sldMk cId="422123056" sldId="288"/>
            <ac:spMk id="2" creationId="{0BA59158-AFC4-7A9B-819F-4D30A8398BF9}"/>
          </ac:spMkLst>
        </pc:spChg>
        <pc:spChg chg="add del mod ord">
          <ac:chgData name="Lene Janik" userId="83e92c93-dd20-4af6-9474-bae69fe11513" providerId="ADAL" clId="{2A726091-7157-49D3-A00D-E960A43C0364}" dt="2025-04-23T11:44:56.207" v="54" actId="20577"/>
          <ac:spMkLst>
            <pc:docMk/>
            <pc:sldMk cId="422123056" sldId="288"/>
            <ac:spMk id="3" creationId="{C6F8AEDF-7F4B-687E-77A8-ABC83CCADC95}"/>
          </ac:spMkLst>
        </pc:spChg>
        <pc:spChg chg="mod ord">
          <ac:chgData name="Lene Janik" userId="83e92c93-dd20-4af6-9474-bae69fe11513" providerId="ADAL" clId="{2A726091-7157-49D3-A00D-E960A43C0364}" dt="2025-04-23T11:40:43.610" v="14" actId="700"/>
          <ac:spMkLst>
            <pc:docMk/>
            <pc:sldMk cId="422123056" sldId="288"/>
            <ac:spMk id="4" creationId="{ED3A6837-9180-4298-6C38-8B76C562ECFB}"/>
          </ac:spMkLst>
        </pc:spChg>
        <pc:spChg chg="add del mod ord">
          <ac:chgData name="Lene Janik" userId="83e92c93-dd20-4af6-9474-bae69fe11513" providerId="ADAL" clId="{2A726091-7157-49D3-A00D-E960A43C0364}" dt="2025-04-23T11:40:43.610" v="14" actId="700"/>
          <ac:spMkLst>
            <pc:docMk/>
            <pc:sldMk cId="422123056" sldId="288"/>
            <ac:spMk id="5" creationId="{8819D95C-7AB8-238A-A27F-B23FA808113A}"/>
          </ac:spMkLst>
        </pc:spChg>
        <pc:spChg chg="mod ord">
          <ac:chgData name="Lene Janik" userId="83e92c93-dd20-4af6-9474-bae69fe11513" providerId="ADAL" clId="{2A726091-7157-49D3-A00D-E960A43C0364}" dt="2025-04-23T11:40:43.610" v="14" actId="700"/>
          <ac:spMkLst>
            <pc:docMk/>
            <pc:sldMk cId="422123056" sldId="288"/>
            <ac:spMk id="6" creationId="{4018F753-B97B-866D-75DE-275BC34B29F4}"/>
          </ac:spMkLst>
        </pc:spChg>
        <pc:spChg chg="mod ord">
          <ac:chgData name="Lene Janik" userId="83e92c93-dd20-4af6-9474-bae69fe11513" providerId="ADAL" clId="{2A726091-7157-49D3-A00D-E960A43C0364}" dt="2025-04-23T11:40:43.610" v="14" actId="700"/>
          <ac:spMkLst>
            <pc:docMk/>
            <pc:sldMk cId="422123056" sldId="288"/>
            <ac:spMk id="7" creationId="{07D912D2-EC49-7855-B454-1E6F16943100}"/>
          </ac:spMkLst>
        </pc:spChg>
        <pc:spChg chg="mod ord">
          <ac:chgData name="Lene Janik" userId="83e92c93-dd20-4af6-9474-bae69fe11513" providerId="ADAL" clId="{2A726091-7157-49D3-A00D-E960A43C0364}" dt="2025-04-23T11:40:43.610" v="14" actId="700"/>
          <ac:spMkLst>
            <pc:docMk/>
            <pc:sldMk cId="422123056" sldId="288"/>
            <ac:spMk id="8" creationId="{AD6C8D6B-1DB6-A405-A5C1-02DD360457A8}"/>
          </ac:spMkLst>
        </pc:spChg>
        <pc:spChg chg="mod">
          <ac:chgData name="Lene Janik" userId="83e92c93-dd20-4af6-9474-bae69fe11513" providerId="ADAL" clId="{2A726091-7157-49D3-A00D-E960A43C0364}" dt="2025-04-23T11:40:41.586" v="12" actId="1076"/>
          <ac:spMkLst>
            <pc:docMk/>
            <pc:sldMk cId="422123056" sldId="288"/>
            <ac:spMk id="9" creationId="{A7AFEF25-8DFF-0DC2-7262-4E5806704A7E}"/>
          </ac:spMkLst>
        </pc:spChg>
        <pc:spChg chg="add del mod ord">
          <ac:chgData name="Lene Janik" userId="83e92c93-dd20-4af6-9474-bae69fe11513" providerId="ADAL" clId="{2A726091-7157-49D3-A00D-E960A43C0364}" dt="2025-04-23T11:40:43.610" v="14" actId="700"/>
          <ac:spMkLst>
            <pc:docMk/>
            <pc:sldMk cId="422123056" sldId="288"/>
            <ac:spMk id="11" creationId="{C9A1BBE7-99A8-8613-902E-D9495092A468}"/>
          </ac:spMkLst>
        </pc:spChg>
        <pc:spChg chg="add del mod ord">
          <ac:chgData name="Lene Janik" userId="83e92c93-dd20-4af6-9474-bae69fe11513" providerId="ADAL" clId="{2A726091-7157-49D3-A00D-E960A43C0364}" dt="2025-04-23T11:40:43.610" v="14" actId="700"/>
          <ac:spMkLst>
            <pc:docMk/>
            <pc:sldMk cId="422123056" sldId="288"/>
            <ac:spMk id="13" creationId="{27562E43-B6A4-B6C9-FDF8-E4CC1BCA9C3E}"/>
          </ac:spMkLst>
        </pc:spChg>
        <pc:spChg chg="add del mod ord">
          <ac:chgData name="Lene Janik" userId="83e92c93-dd20-4af6-9474-bae69fe11513" providerId="ADAL" clId="{2A726091-7157-49D3-A00D-E960A43C0364}" dt="2025-04-23T11:40:43.610" v="14" actId="700"/>
          <ac:spMkLst>
            <pc:docMk/>
            <pc:sldMk cId="422123056" sldId="288"/>
            <ac:spMk id="14" creationId="{B9D421A3-4920-A37A-53AC-0CFCB7FD75C0}"/>
          </ac:spMkLst>
        </pc:spChg>
        <pc:spChg chg="add del mod">
          <ac:chgData name="Lene Janik" userId="83e92c93-dd20-4af6-9474-bae69fe11513" providerId="ADAL" clId="{2A726091-7157-49D3-A00D-E960A43C0364}" dt="2025-04-23T11:40:25.428" v="10" actId="6264"/>
          <ac:spMkLst>
            <pc:docMk/>
            <pc:sldMk cId="422123056" sldId="288"/>
            <ac:spMk id="15" creationId="{6C0D779D-01DE-F392-B756-AB44A4A6718C}"/>
          </ac:spMkLst>
        </pc:spChg>
        <pc:spChg chg="add del mod">
          <ac:chgData name="Lene Janik" userId="83e92c93-dd20-4af6-9474-bae69fe11513" providerId="ADAL" clId="{2A726091-7157-49D3-A00D-E960A43C0364}" dt="2025-04-23T11:40:40.920" v="11" actId="6264"/>
          <ac:spMkLst>
            <pc:docMk/>
            <pc:sldMk cId="422123056" sldId="288"/>
            <ac:spMk id="16" creationId="{EB355010-7ED1-6BC5-6F61-3F72BADAEAC9}"/>
          </ac:spMkLst>
        </pc:spChg>
        <pc:spChg chg="add del mod">
          <ac:chgData name="Lene Janik" userId="83e92c93-dd20-4af6-9474-bae69fe11513" providerId="ADAL" clId="{2A726091-7157-49D3-A00D-E960A43C0364}" dt="2025-04-23T11:40:40.920" v="11" actId="6264"/>
          <ac:spMkLst>
            <pc:docMk/>
            <pc:sldMk cId="422123056" sldId="288"/>
            <ac:spMk id="18" creationId="{2939411C-CDD3-4E63-90FE-1F4535527405}"/>
          </ac:spMkLst>
        </pc:spChg>
        <pc:spChg chg="add del mod ord">
          <ac:chgData name="Lene Janik" userId="83e92c93-dd20-4af6-9474-bae69fe11513" providerId="ADAL" clId="{2A726091-7157-49D3-A00D-E960A43C0364}" dt="2025-04-23T11:40:40.920" v="11" actId="6264"/>
          <ac:spMkLst>
            <pc:docMk/>
            <pc:sldMk cId="422123056" sldId="288"/>
            <ac:spMk id="19" creationId="{631CF741-DD4A-74BC-6F14-C77346AF4DFD}"/>
          </ac:spMkLst>
        </pc:spChg>
        <pc:spChg chg="add del mod ord">
          <ac:chgData name="Lene Janik" userId="83e92c93-dd20-4af6-9474-bae69fe11513" providerId="ADAL" clId="{2A726091-7157-49D3-A00D-E960A43C0364}" dt="2025-04-23T11:40:40.920" v="11" actId="6264"/>
          <ac:spMkLst>
            <pc:docMk/>
            <pc:sldMk cId="422123056" sldId="288"/>
            <ac:spMk id="21" creationId="{CA1E4D4B-4285-F850-6569-D0266C457450}"/>
          </ac:spMkLst>
        </pc:spChg>
        <pc:spChg chg="add mod ord">
          <ac:chgData name="Lene Janik" userId="83e92c93-dd20-4af6-9474-bae69fe11513" providerId="ADAL" clId="{2A726091-7157-49D3-A00D-E960A43C0364}" dt="2025-04-23T11:40:25.428" v="10" actId="6264"/>
          <ac:spMkLst>
            <pc:docMk/>
            <pc:sldMk cId="422123056" sldId="288"/>
            <ac:spMk id="22" creationId="{21213EE5-EC68-3595-F76F-E3F625AF9916}"/>
          </ac:spMkLst>
        </pc:spChg>
        <pc:picChg chg="mod modCrop">
          <ac:chgData name="Lene Janik" userId="83e92c93-dd20-4af6-9474-bae69fe11513" providerId="ADAL" clId="{2A726091-7157-49D3-A00D-E960A43C0364}" dt="2025-04-23T11:40:59.247" v="15" actId="732"/>
          <ac:picMkLst>
            <pc:docMk/>
            <pc:sldMk cId="422123056" sldId="288"/>
            <ac:picMk id="10" creationId="{8B1E74E3-8C04-7E61-B869-185518114BBF}"/>
          </ac:picMkLst>
        </pc:picChg>
      </pc:sldChg>
      <pc:sldChg chg="modSp add mod">
        <pc:chgData name="Lene Janik" userId="83e92c93-dd20-4af6-9474-bae69fe11513" providerId="ADAL" clId="{2A726091-7157-49D3-A00D-E960A43C0364}" dt="2025-04-23T11:43:12.513" v="32" actId="1076"/>
        <pc:sldMkLst>
          <pc:docMk/>
          <pc:sldMk cId="3603868696" sldId="289"/>
        </pc:sldMkLst>
        <pc:picChg chg="mod modCrop">
          <ac:chgData name="Lene Janik" userId="83e92c93-dd20-4af6-9474-bae69fe11513" providerId="ADAL" clId="{2A726091-7157-49D3-A00D-E960A43C0364}" dt="2025-04-23T11:43:12.513" v="32" actId="1076"/>
          <ac:picMkLst>
            <pc:docMk/>
            <pc:sldMk cId="3603868696" sldId="289"/>
            <ac:picMk id="9" creationId="{E5493007-CCD9-4785-751E-B59B19D1E986}"/>
          </ac:picMkLst>
        </pc:picChg>
      </pc:sldChg>
    </pc:docChg>
  </pc:docChgLst>
  <pc:docChgLst>
    <pc:chgData name="Gitte Aagaard" userId="716eea56-a0ff-4dd6-bc90-491078b7bcc0" providerId="ADAL" clId="{2A80AEBF-9DBD-4997-A02C-E2747E029BF3}"/>
    <pc:docChg chg="undo redo custSel addSld delSld modSld sldOrd">
      <pc:chgData name="Gitte Aagaard" userId="716eea56-a0ff-4dd6-bc90-491078b7bcc0" providerId="ADAL" clId="{2A80AEBF-9DBD-4997-A02C-E2747E029BF3}" dt="2024-04-16T06:53:41.452" v="54818" actId="20577"/>
      <pc:docMkLst>
        <pc:docMk/>
      </pc:docMkLst>
      <pc:sldChg chg="addSp delSp modSp mod ord">
        <pc:chgData name="Gitte Aagaard" userId="716eea56-a0ff-4dd6-bc90-491078b7bcc0" providerId="ADAL" clId="{2A80AEBF-9DBD-4997-A02C-E2747E029BF3}" dt="2024-04-16T06:15:42.585" v="54678" actId="20577"/>
        <pc:sldMkLst>
          <pc:docMk/>
          <pc:sldMk cId="488523877" sldId="258"/>
        </pc:sldMkLst>
      </pc:sldChg>
      <pc:sldChg chg="addSp modSp mod">
        <pc:chgData name="Gitte Aagaard" userId="716eea56-a0ff-4dd6-bc90-491078b7bcc0" providerId="ADAL" clId="{2A80AEBF-9DBD-4997-A02C-E2747E029BF3}" dt="2024-04-16T06:45:42.803" v="54774" actId="5793"/>
        <pc:sldMkLst>
          <pc:docMk/>
          <pc:sldMk cId="461668430" sldId="259"/>
        </pc:sldMkLst>
      </pc:sldChg>
      <pc:sldChg chg="addSp delSp modSp mod modNotesTx">
        <pc:chgData name="Gitte Aagaard" userId="716eea56-a0ff-4dd6-bc90-491078b7bcc0" providerId="ADAL" clId="{2A80AEBF-9DBD-4997-A02C-E2747E029BF3}" dt="2024-04-16T06:48:52.465" v="54785" actId="20577"/>
        <pc:sldMkLst>
          <pc:docMk/>
          <pc:sldMk cId="2870396685" sldId="263"/>
        </pc:sldMkLst>
      </pc:sldChg>
      <pc:sldChg chg="addSp modSp mod">
        <pc:chgData name="Gitte Aagaard" userId="716eea56-a0ff-4dd6-bc90-491078b7bcc0" providerId="ADAL" clId="{2A80AEBF-9DBD-4997-A02C-E2747E029BF3}" dt="2024-04-16T06:33:12.829" v="54713" actId="114"/>
        <pc:sldMkLst>
          <pc:docMk/>
          <pc:sldMk cId="998280638" sldId="264"/>
        </pc:sldMkLst>
      </pc:sldChg>
      <pc:sldChg chg="addSp delSp modSp mod">
        <pc:chgData name="Gitte Aagaard" userId="716eea56-a0ff-4dd6-bc90-491078b7bcc0" providerId="ADAL" clId="{2A80AEBF-9DBD-4997-A02C-E2747E029BF3}" dt="2024-04-15T08:19:19.647" v="45067" actId="14100"/>
        <pc:sldMkLst>
          <pc:docMk/>
          <pc:sldMk cId="1937725835" sldId="265"/>
        </pc:sldMkLst>
      </pc:sldChg>
      <pc:sldChg chg="addSp delSp modSp del mod">
        <pc:chgData name="Gitte Aagaard" userId="716eea56-a0ff-4dd6-bc90-491078b7bcc0" providerId="ADAL" clId="{2A80AEBF-9DBD-4997-A02C-E2747E029BF3}" dt="2024-03-27T15:56:37.538" v="27753" actId="47"/>
        <pc:sldMkLst>
          <pc:docMk/>
          <pc:sldMk cId="731992354" sldId="271"/>
        </pc:sldMkLst>
      </pc:sldChg>
      <pc:sldChg chg="modSp del mod">
        <pc:chgData name="Gitte Aagaard" userId="716eea56-a0ff-4dd6-bc90-491078b7bcc0" providerId="ADAL" clId="{2A80AEBF-9DBD-4997-A02C-E2747E029BF3}" dt="2024-04-15T12:50:30.658" v="49534" actId="47"/>
        <pc:sldMkLst>
          <pc:docMk/>
          <pc:sldMk cId="686982621" sldId="272"/>
        </pc:sldMkLst>
      </pc:sldChg>
      <pc:sldChg chg="addSp delSp modSp mod">
        <pc:chgData name="Gitte Aagaard" userId="716eea56-a0ff-4dd6-bc90-491078b7bcc0" providerId="ADAL" clId="{2A80AEBF-9DBD-4997-A02C-E2747E029BF3}" dt="2024-04-12T09:07:09.282" v="39981" actId="20577"/>
        <pc:sldMkLst>
          <pc:docMk/>
          <pc:sldMk cId="1335543462" sldId="273"/>
        </pc:sldMkLst>
      </pc:sldChg>
      <pc:sldChg chg="addSp modSp mod">
        <pc:chgData name="Gitte Aagaard" userId="716eea56-a0ff-4dd6-bc90-491078b7bcc0" providerId="ADAL" clId="{2A80AEBF-9DBD-4997-A02C-E2747E029BF3}" dt="2024-04-16T06:19:33.169" v="54683" actId="20577"/>
        <pc:sldMkLst>
          <pc:docMk/>
          <pc:sldMk cId="1638904146" sldId="275"/>
        </pc:sldMkLst>
      </pc:sldChg>
      <pc:sldChg chg="addSp modSp mod">
        <pc:chgData name="Gitte Aagaard" userId="716eea56-a0ff-4dd6-bc90-491078b7bcc0" providerId="ADAL" clId="{2A80AEBF-9DBD-4997-A02C-E2747E029BF3}" dt="2024-04-16T06:27:23.372" v="54688" actId="6549"/>
        <pc:sldMkLst>
          <pc:docMk/>
          <pc:sldMk cId="414824872" sldId="277"/>
        </pc:sldMkLst>
      </pc:sldChg>
      <pc:sldChg chg="modSp mod">
        <pc:chgData name="Gitte Aagaard" userId="716eea56-a0ff-4dd6-bc90-491078b7bcc0" providerId="ADAL" clId="{2A80AEBF-9DBD-4997-A02C-E2747E029BF3}" dt="2024-04-16T06:35:17.400" v="54725" actId="20577"/>
        <pc:sldMkLst>
          <pc:docMk/>
          <pc:sldMk cId="1189892071" sldId="279"/>
        </pc:sldMkLst>
      </pc:sldChg>
      <pc:sldChg chg="addSp modSp new mod">
        <pc:chgData name="Gitte Aagaard" userId="716eea56-a0ff-4dd6-bc90-491078b7bcc0" providerId="ADAL" clId="{2A80AEBF-9DBD-4997-A02C-E2747E029BF3}" dt="2024-04-16T06:25:14.930" v="54686" actId="20577"/>
        <pc:sldMkLst>
          <pc:docMk/>
          <pc:sldMk cId="1799849338" sldId="280"/>
        </pc:sldMkLst>
      </pc:sldChg>
      <pc:sldChg chg="addSp delSp modSp new mod">
        <pc:chgData name="Gitte Aagaard" userId="716eea56-a0ff-4dd6-bc90-491078b7bcc0" providerId="ADAL" clId="{2A80AEBF-9DBD-4997-A02C-E2747E029BF3}" dt="2024-04-16T06:28:58.191" v="54692" actId="6549"/>
        <pc:sldMkLst>
          <pc:docMk/>
          <pc:sldMk cId="1396916786" sldId="281"/>
        </pc:sldMkLst>
      </pc:sldChg>
      <pc:sldChg chg="addSp delSp modSp new del mod">
        <pc:chgData name="Gitte Aagaard" userId="716eea56-a0ff-4dd6-bc90-491078b7bcc0" providerId="ADAL" clId="{2A80AEBF-9DBD-4997-A02C-E2747E029BF3}" dt="2024-03-27T14:30:02.365" v="23204" actId="47"/>
        <pc:sldMkLst>
          <pc:docMk/>
          <pc:sldMk cId="3357288806" sldId="281"/>
        </pc:sldMkLst>
      </pc:sldChg>
      <pc:sldChg chg="new del">
        <pc:chgData name="Gitte Aagaard" userId="716eea56-a0ff-4dd6-bc90-491078b7bcc0" providerId="ADAL" clId="{2A80AEBF-9DBD-4997-A02C-E2747E029BF3}" dt="2024-04-15T08:51:15.067" v="45689" actId="47"/>
        <pc:sldMkLst>
          <pc:docMk/>
          <pc:sldMk cId="376991374" sldId="282"/>
        </pc:sldMkLst>
      </pc:sldChg>
      <pc:sldChg chg="modSp add del mod">
        <pc:chgData name="Gitte Aagaard" userId="716eea56-a0ff-4dd6-bc90-491078b7bcc0" providerId="ADAL" clId="{2A80AEBF-9DBD-4997-A02C-E2747E029BF3}" dt="2024-04-15T08:36:34.313" v="45629" actId="47"/>
        <pc:sldMkLst>
          <pc:docMk/>
          <pc:sldMk cId="1663618584" sldId="282"/>
        </pc:sldMkLst>
      </pc:sldChg>
      <pc:sldChg chg="modSp new del mod">
        <pc:chgData name="Gitte Aagaard" userId="716eea56-a0ff-4dd6-bc90-491078b7bcc0" providerId="ADAL" clId="{2A80AEBF-9DBD-4997-A02C-E2747E029BF3}" dt="2024-03-27T14:29:55.008" v="23203" actId="47"/>
        <pc:sldMkLst>
          <pc:docMk/>
          <pc:sldMk cId="2189444611" sldId="282"/>
        </pc:sldMkLst>
      </pc:sldChg>
      <pc:sldChg chg="addSp delSp modSp new mod ord modNotesTx">
        <pc:chgData name="Gitte Aagaard" userId="716eea56-a0ff-4dd6-bc90-491078b7bcc0" providerId="ADAL" clId="{2A80AEBF-9DBD-4997-A02C-E2747E029BF3}" dt="2024-04-16T06:53:41.452" v="54818" actId="20577"/>
        <pc:sldMkLst>
          <pc:docMk/>
          <pc:sldMk cId="4263928899" sldId="282"/>
        </pc:sldMkLst>
      </pc:sldChg>
      <pc:sldChg chg="modSp new del mod">
        <pc:chgData name="Gitte Aagaard" userId="716eea56-a0ff-4dd6-bc90-491078b7bcc0" providerId="ADAL" clId="{2A80AEBF-9DBD-4997-A02C-E2747E029BF3}" dt="2024-04-15T12:00:57.519" v="48070" actId="47"/>
        <pc:sldMkLst>
          <pc:docMk/>
          <pc:sldMk cId="1722114180" sldId="283"/>
        </pc:sldMkLst>
      </pc:sldChg>
    </pc:docChg>
  </pc:docChgLst>
  <pc:docChgLst>
    <pc:chgData name="Birna Roin" userId="30472e0a-ce86-48af-9996-5d2052f4b851" providerId="ADAL" clId="{BC4F5A54-A47F-467B-83B5-5A85BF4524C2}"/>
    <pc:docChg chg="undo custSel modSld">
      <pc:chgData name="Birna Roin" userId="30472e0a-ce86-48af-9996-5d2052f4b851" providerId="ADAL" clId="{BC4F5A54-A47F-467B-83B5-5A85BF4524C2}" dt="2025-03-07T08:10:32.649" v="29" actId="1076"/>
      <pc:docMkLst>
        <pc:docMk/>
      </pc:docMkLst>
      <pc:sldChg chg="addSp delSp modSp mod">
        <pc:chgData name="Birna Roin" userId="30472e0a-ce86-48af-9996-5d2052f4b851" providerId="ADAL" clId="{BC4F5A54-A47F-467B-83B5-5A85BF4524C2}" dt="2025-03-07T08:10:32.649" v="29" actId="1076"/>
        <pc:sldMkLst>
          <pc:docMk/>
          <pc:sldMk cId="461668430" sldId="259"/>
        </pc:sldMkLst>
      </pc:sldChg>
      <pc:sldChg chg="modSp mod">
        <pc:chgData name="Birna Roin" userId="30472e0a-ce86-48af-9996-5d2052f4b851" providerId="ADAL" clId="{BC4F5A54-A47F-467B-83B5-5A85BF4524C2}" dt="2025-03-07T08:01:08.801" v="1" actId="1076"/>
        <pc:sldMkLst>
          <pc:docMk/>
          <pc:sldMk cId="1937725835" sldId="265"/>
        </pc:sldMkLst>
        <pc:graphicFrameChg chg="mod">
          <ac:chgData name="Birna Roin" userId="30472e0a-ce86-48af-9996-5d2052f4b851" providerId="ADAL" clId="{BC4F5A54-A47F-467B-83B5-5A85BF4524C2}" dt="2025-03-07T08:01:08.801" v="1" actId="1076"/>
          <ac:graphicFrameMkLst>
            <pc:docMk/>
            <pc:sldMk cId="1937725835" sldId="265"/>
            <ac:graphicFrameMk id="8" creationId="{D0E40FDE-3E38-B9A5-6038-311635C4D268}"/>
          </ac:graphicFrameMkLst>
        </pc:graphicFrameChg>
      </pc:sldChg>
      <pc:sldChg chg="modSp">
        <pc:chgData name="Birna Roin" userId="30472e0a-ce86-48af-9996-5d2052f4b851" providerId="ADAL" clId="{BC4F5A54-A47F-467B-83B5-5A85BF4524C2}" dt="2025-03-07T08:02:08.922" v="4"/>
        <pc:sldMkLst>
          <pc:docMk/>
          <pc:sldMk cId="1189892071" sldId="279"/>
        </pc:sldMkLst>
      </pc:sldChg>
      <pc:sldChg chg="addSp delSp modSp mod">
        <pc:chgData name="Birna Roin" userId="30472e0a-ce86-48af-9996-5d2052f4b851" providerId="ADAL" clId="{BC4F5A54-A47F-467B-83B5-5A85BF4524C2}" dt="2025-03-07T08:04:42.469" v="14"/>
        <pc:sldMkLst>
          <pc:docMk/>
          <pc:sldMk cId="812348877" sldId="285"/>
        </pc:sldMkLst>
      </pc:sldChg>
    </pc:docChg>
  </pc:docChgLst>
  <pc:docChgLst>
    <pc:chgData name="Anette Kofod Nøddelund" userId="S::akno@guldborgsund.dk::ae3f5e09-ff07-45c4-8519-ff5d0edc0787" providerId="AD" clId="Web-{EEC693AC-7D78-4A8A-875D-D0CDDB849521}"/>
    <pc:docChg chg="modSld">
      <pc:chgData name="Anette Kofod Nøddelund" userId="S::akno@guldborgsund.dk::ae3f5e09-ff07-45c4-8519-ff5d0edc0787" providerId="AD" clId="Web-{EEC693AC-7D78-4A8A-875D-D0CDDB849521}" dt="2025-03-03T14:24:29.039" v="24" actId="14100"/>
      <pc:docMkLst>
        <pc:docMk/>
      </pc:docMkLst>
      <pc:sldChg chg="modSp">
        <pc:chgData name="Anette Kofod Nøddelund" userId="S::akno@guldborgsund.dk::ae3f5e09-ff07-45c4-8519-ff5d0edc0787" providerId="AD" clId="Web-{EEC693AC-7D78-4A8A-875D-D0CDDB849521}" dt="2025-03-03T14:16:57.714" v="17" actId="20577"/>
        <pc:sldMkLst>
          <pc:docMk/>
          <pc:sldMk cId="1189892071" sldId="279"/>
        </pc:sldMkLst>
        <pc:spChg chg="mod">
          <ac:chgData name="Anette Kofod Nøddelund" userId="S::akno@guldborgsund.dk::ae3f5e09-ff07-45c4-8519-ff5d0edc0787" providerId="AD" clId="Web-{EEC693AC-7D78-4A8A-875D-D0CDDB849521}" dt="2025-03-03T14:16:57.714" v="17" actId="20577"/>
          <ac:spMkLst>
            <pc:docMk/>
            <pc:sldMk cId="1189892071" sldId="279"/>
            <ac:spMk id="7" creationId="{984F986B-2452-655E-2343-B8509B660581}"/>
          </ac:spMkLst>
        </pc:spChg>
      </pc:sldChg>
      <pc:sldChg chg="addSp modSp">
        <pc:chgData name="Anette Kofod Nøddelund" userId="S::akno@guldborgsund.dk::ae3f5e09-ff07-45c4-8519-ff5d0edc0787" providerId="AD" clId="Web-{EEC693AC-7D78-4A8A-875D-D0CDDB849521}" dt="2025-03-03T14:24:29.039" v="24" actId="14100"/>
        <pc:sldMkLst>
          <pc:docMk/>
          <pc:sldMk cId="1799849338" sldId="28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6AC48EF0-E68D-FDF0-B3E0-81E57F951EB1}"/>
              </a:ext>
            </a:extLst>
          </p:cNvPr>
          <p:cNvSpPr>
            <a:spLocks noGrp="1"/>
          </p:cNvSpPr>
          <p:nvPr>
            <p:ph type="hdr" sz="quarter"/>
          </p:nvPr>
        </p:nvSpPr>
        <p:spPr>
          <a:xfrm>
            <a:off x="0" y="0"/>
            <a:ext cx="4301642" cy="341026"/>
          </a:xfrm>
          <a:prstGeom prst="rect">
            <a:avLst/>
          </a:prstGeom>
        </p:spPr>
        <p:txBody>
          <a:bodyPr vert="horz" lIns="83759" tIns="41880" rIns="83759" bIns="41880" rtlCol="0"/>
          <a:lstStyle>
            <a:lvl1pPr algn="l">
              <a:defRPr sz="1100"/>
            </a:lvl1pPr>
          </a:lstStyle>
          <a:p>
            <a:endParaRPr lang="da-DK"/>
          </a:p>
        </p:txBody>
      </p:sp>
      <p:sp>
        <p:nvSpPr>
          <p:cNvPr id="3" name="Pladsholder til dato 2">
            <a:extLst>
              <a:ext uri="{FF2B5EF4-FFF2-40B4-BE49-F238E27FC236}">
                <a16:creationId xmlns:a16="http://schemas.microsoft.com/office/drawing/2014/main" id="{AB94E643-96C4-83B6-2FD6-DFA60166555E}"/>
              </a:ext>
            </a:extLst>
          </p:cNvPr>
          <p:cNvSpPr>
            <a:spLocks noGrp="1"/>
          </p:cNvSpPr>
          <p:nvPr>
            <p:ph type="dt" sz="quarter" idx="1"/>
          </p:nvPr>
        </p:nvSpPr>
        <p:spPr>
          <a:xfrm>
            <a:off x="5623523" y="0"/>
            <a:ext cx="4300168" cy="341026"/>
          </a:xfrm>
          <a:prstGeom prst="rect">
            <a:avLst/>
          </a:prstGeom>
        </p:spPr>
        <p:txBody>
          <a:bodyPr vert="horz" lIns="83759" tIns="41880" rIns="83759" bIns="41880" rtlCol="0"/>
          <a:lstStyle>
            <a:lvl1pPr algn="r">
              <a:defRPr sz="1100"/>
            </a:lvl1pPr>
          </a:lstStyle>
          <a:p>
            <a:fld id="{87F076BD-4553-4CA9-B080-B7FCAC2B1AB2}" type="datetimeFigureOut">
              <a:rPr lang="da-DK" smtClean="0"/>
              <a:t>07-05-2025</a:t>
            </a:fld>
            <a:endParaRPr lang="da-DK"/>
          </a:p>
        </p:txBody>
      </p:sp>
      <p:sp>
        <p:nvSpPr>
          <p:cNvPr id="4" name="Pladsholder til sidefod 3">
            <a:extLst>
              <a:ext uri="{FF2B5EF4-FFF2-40B4-BE49-F238E27FC236}">
                <a16:creationId xmlns:a16="http://schemas.microsoft.com/office/drawing/2014/main" id="{87592BC8-8605-BD9E-2349-A5E20C36EF13}"/>
              </a:ext>
            </a:extLst>
          </p:cNvPr>
          <p:cNvSpPr>
            <a:spLocks noGrp="1"/>
          </p:cNvSpPr>
          <p:nvPr>
            <p:ph type="ftr" sz="quarter" idx="2"/>
          </p:nvPr>
        </p:nvSpPr>
        <p:spPr>
          <a:xfrm>
            <a:off x="0" y="6456650"/>
            <a:ext cx="4301642" cy="341025"/>
          </a:xfrm>
          <a:prstGeom prst="rect">
            <a:avLst/>
          </a:prstGeom>
        </p:spPr>
        <p:txBody>
          <a:bodyPr vert="horz" lIns="83759" tIns="41880" rIns="83759" bIns="41880" rtlCol="0" anchor="b"/>
          <a:lstStyle>
            <a:lvl1pPr algn="l">
              <a:defRPr sz="1100"/>
            </a:lvl1pPr>
          </a:lstStyle>
          <a:p>
            <a:endParaRPr lang="da-DK"/>
          </a:p>
        </p:txBody>
      </p:sp>
      <p:sp>
        <p:nvSpPr>
          <p:cNvPr id="5" name="Pladsholder til slidenummer 4">
            <a:extLst>
              <a:ext uri="{FF2B5EF4-FFF2-40B4-BE49-F238E27FC236}">
                <a16:creationId xmlns:a16="http://schemas.microsoft.com/office/drawing/2014/main" id="{D5B46381-AD7A-2315-8BB5-A28E432798EB}"/>
              </a:ext>
            </a:extLst>
          </p:cNvPr>
          <p:cNvSpPr>
            <a:spLocks noGrp="1"/>
          </p:cNvSpPr>
          <p:nvPr>
            <p:ph type="sldNum" sz="quarter" idx="3"/>
          </p:nvPr>
        </p:nvSpPr>
        <p:spPr>
          <a:xfrm>
            <a:off x="5623523" y="6456650"/>
            <a:ext cx="4300168" cy="341025"/>
          </a:xfrm>
          <a:prstGeom prst="rect">
            <a:avLst/>
          </a:prstGeom>
        </p:spPr>
        <p:txBody>
          <a:bodyPr vert="horz" lIns="83759" tIns="41880" rIns="83759" bIns="41880" rtlCol="0" anchor="b"/>
          <a:lstStyle>
            <a:lvl1pPr algn="r">
              <a:defRPr sz="1100"/>
            </a:lvl1pPr>
          </a:lstStyle>
          <a:p>
            <a:fld id="{2006613D-4AB4-4534-8E91-5FC35C5FB66D}" type="slidenum">
              <a:rPr lang="da-DK" smtClean="0"/>
              <a:t>‹nr.›</a:t>
            </a:fld>
            <a:endParaRPr lang="da-DK"/>
          </a:p>
        </p:txBody>
      </p:sp>
    </p:spTree>
    <p:extLst>
      <p:ext uri="{BB962C8B-B14F-4D97-AF65-F5344CB8AC3E}">
        <p14:creationId xmlns:p14="http://schemas.microsoft.com/office/powerpoint/2010/main" val="916861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4301642" cy="341026"/>
          </a:xfrm>
          <a:prstGeom prst="rect">
            <a:avLst/>
          </a:prstGeom>
        </p:spPr>
        <p:txBody>
          <a:bodyPr vert="horz" lIns="83759" tIns="41880" rIns="83759" bIns="41880" rtlCol="0"/>
          <a:lstStyle>
            <a:lvl1pPr algn="l">
              <a:defRPr sz="1100"/>
            </a:lvl1pPr>
          </a:lstStyle>
          <a:p>
            <a:endParaRPr lang="da-DK"/>
          </a:p>
        </p:txBody>
      </p:sp>
      <p:sp>
        <p:nvSpPr>
          <p:cNvPr id="3" name="Pladsholder til dato 2"/>
          <p:cNvSpPr>
            <a:spLocks noGrp="1"/>
          </p:cNvSpPr>
          <p:nvPr>
            <p:ph type="dt" idx="1"/>
          </p:nvPr>
        </p:nvSpPr>
        <p:spPr>
          <a:xfrm>
            <a:off x="5623523" y="0"/>
            <a:ext cx="4300168" cy="341026"/>
          </a:xfrm>
          <a:prstGeom prst="rect">
            <a:avLst/>
          </a:prstGeom>
        </p:spPr>
        <p:txBody>
          <a:bodyPr vert="horz" lIns="83759" tIns="41880" rIns="83759" bIns="41880" rtlCol="0"/>
          <a:lstStyle>
            <a:lvl1pPr algn="r">
              <a:defRPr sz="1100"/>
            </a:lvl1pPr>
          </a:lstStyle>
          <a:p>
            <a:fld id="{A18C3F41-6108-413E-8ABE-726C36449FEF}" type="datetimeFigureOut">
              <a:rPr lang="da-DK" smtClean="0"/>
              <a:t>07-05-2025</a:t>
            </a:fld>
            <a:endParaRPr lang="da-DK"/>
          </a:p>
        </p:txBody>
      </p:sp>
      <p:sp>
        <p:nvSpPr>
          <p:cNvPr id="4" name="Pladsholder til slidebillede 3"/>
          <p:cNvSpPr>
            <a:spLocks noGrp="1" noRot="1" noChangeAspect="1"/>
          </p:cNvSpPr>
          <p:nvPr>
            <p:ph type="sldImg" idx="2"/>
          </p:nvPr>
        </p:nvSpPr>
        <p:spPr>
          <a:xfrm>
            <a:off x="3308350" y="850900"/>
            <a:ext cx="3309938" cy="2292350"/>
          </a:xfrm>
          <a:prstGeom prst="rect">
            <a:avLst/>
          </a:prstGeom>
          <a:noFill/>
          <a:ln w="12700">
            <a:solidFill>
              <a:prstClr val="black"/>
            </a:solidFill>
          </a:ln>
        </p:spPr>
        <p:txBody>
          <a:bodyPr vert="horz" lIns="83759" tIns="41880" rIns="83759" bIns="41880" rtlCol="0" anchor="ctr"/>
          <a:lstStyle/>
          <a:p>
            <a:endParaRPr lang="da-DK"/>
          </a:p>
        </p:txBody>
      </p:sp>
      <p:sp>
        <p:nvSpPr>
          <p:cNvPr id="5" name="Pladsholder til noter 4"/>
          <p:cNvSpPr>
            <a:spLocks noGrp="1"/>
          </p:cNvSpPr>
          <p:nvPr>
            <p:ph type="body" sz="quarter" idx="3"/>
          </p:nvPr>
        </p:nvSpPr>
        <p:spPr>
          <a:xfrm>
            <a:off x="993254" y="3271845"/>
            <a:ext cx="7940131" cy="2676834"/>
          </a:xfrm>
          <a:prstGeom prst="rect">
            <a:avLst/>
          </a:prstGeom>
        </p:spPr>
        <p:txBody>
          <a:bodyPr vert="horz" lIns="83759" tIns="41880" rIns="83759" bIns="4188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6456650"/>
            <a:ext cx="4301642" cy="341025"/>
          </a:xfrm>
          <a:prstGeom prst="rect">
            <a:avLst/>
          </a:prstGeom>
        </p:spPr>
        <p:txBody>
          <a:bodyPr vert="horz" lIns="83759" tIns="41880" rIns="83759" bIns="41880" rtlCol="0" anchor="b"/>
          <a:lstStyle>
            <a:lvl1pPr algn="l">
              <a:defRPr sz="1100"/>
            </a:lvl1pPr>
          </a:lstStyle>
          <a:p>
            <a:endParaRPr lang="da-DK"/>
          </a:p>
        </p:txBody>
      </p:sp>
      <p:sp>
        <p:nvSpPr>
          <p:cNvPr id="7" name="Pladsholder til slidenummer 6"/>
          <p:cNvSpPr>
            <a:spLocks noGrp="1"/>
          </p:cNvSpPr>
          <p:nvPr>
            <p:ph type="sldNum" sz="quarter" idx="5"/>
          </p:nvPr>
        </p:nvSpPr>
        <p:spPr>
          <a:xfrm>
            <a:off x="5623523" y="6456650"/>
            <a:ext cx="4300168" cy="341025"/>
          </a:xfrm>
          <a:prstGeom prst="rect">
            <a:avLst/>
          </a:prstGeom>
        </p:spPr>
        <p:txBody>
          <a:bodyPr vert="horz" lIns="83759" tIns="41880" rIns="83759" bIns="41880" rtlCol="0" anchor="b"/>
          <a:lstStyle>
            <a:lvl1pPr algn="r">
              <a:defRPr sz="1100"/>
            </a:lvl1pPr>
          </a:lstStyle>
          <a:p>
            <a:fld id="{54C9112A-3A55-4AAE-8387-3ACAB56B0B6F}" type="slidenum">
              <a:rPr lang="da-DK" smtClean="0"/>
              <a:t>‹nr.›</a:t>
            </a:fld>
            <a:endParaRPr lang="da-DK"/>
          </a:p>
        </p:txBody>
      </p:sp>
    </p:spTree>
    <p:extLst>
      <p:ext uri="{BB962C8B-B14F-4D97-AF65-F5344CB8AC3E}">
        <p14:creationId xmlns:p14="http://schemas.microsoft.com/office/powerpoint/2010/main" val="3699393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54C9112A-3A55-4AAE-8387-3ACAB56B0B6F}" type="slidenum">
              <a:rPr lang="da-DK" smtClean="0"/>
              <a:t>1</a:t>
            </a:fld>
            <a:endParaRPr lang="da-DK"/>
          </a:p>
        </p:txBody>
      </p:sp>
    </p:spTree>
    <p:extLst>
      <p:ext uri="{BB962C8B-B14F-4D97-AF65-F5344CB8AC3E}">
        <p14:creationId xmlns:p14="http://schemas.microsoft.com/office/powerpoint/2010/main" val="249223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074C2-2A9B-D941-44EF-EC8F553EF7E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72D4351-08A3-4984-B293-DB67C0C4A56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4BDCE52-3256-2006-6DAF-1C41DC1A4BFB}"/>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3C5B5DD7-7F34-6B6A-6245-3962826C8C88}"/>
              </a:ext>
            </a:extLst>
          </p:cNvPr>
          <p:cNvSpPr>
            <a:spLocks noGrp="1"/>
          </p:cNvSpPr>
          <p:nvPr>
            <p:ph type="sldNum" sz="quarter" idx="5"/>
          </p:nvPr>
        </p:nvSpPr>
        <p:spPr/>
        <p:txBody>
          <a:bodyPr/>
          <a:lstStyle/>
          <a:p>
            <a:fld id="{54C9112A-3A55-4AAE-8387-3ACAB56B0B6F}" type="slidenum">
              <a:rPr lang="da-DK" smtClean="0"/>
              <a:t>3</a:t>
            </a:fld>
            <a:endParaRPr lang="da-DK"/>
          </a:p>
        </p:txBody>
      </p:sp>
    </p:spTree>
    <p:extLst>
      <p:ext uri="{BB962C8B-B14F-4D97-AF65-F5344CB8AC3E}">
        <p14:creationId xmlns:p14="http://schemas.microsoft.com/office/powerpoint/2010/main" val="1200620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DA065-03E1-6F75-C5CC-F5433B5A476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468D6100-65B1-E781-2EA5-786D8FB0DAA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F96F2FD-5593-1FA2-F845-B9F258D9C778}"/>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25F3BA19-86D7-09AC-4B24-55A2212B5C3A}"/>
              </a:ext>
            </a:extLst>
          </p:cNvPr>
          <p:cNvSpPr>
            <a:spLocks noGrp="1"/>
          </p:cNvSpPr>
          <p:nvPr>
            <p:ph type="sldNum" sz="quarter" idx="5"/>
          </p:nvPr>
        </p:nvSpPr>
        <p:spPr/>
        <p:txBody>
          <a:bodyPr/>
          <a:lstStyle/>
          <a:p>
            <a:fld id="{54C9112A-3A55-4AAE-8387-3ACAB56B0B6F}" type="slidenum">
              <a:rPr lang="da-DK" smtClean="0"/>
              <a:t>4</a:t>
            </a:fld>
            <a:endParaRPr lang="da-DK"/>
          </a:p>
        </p:txBody>
      </p:sp>
    </p:spTree>
    <p:extLst>
      <p:ext uri="{BB962C8B-B14F-4D97-AF65-F5344CB8AC3E}">
        <p14:creationId xmlns:p14="http://schemas.microsoft.com/office/powerpoint/2010/main" val="1224553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DFA3E-A1EB-EC34-2E63-D62B0C32427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09F9781-647B-C36F-5F13-B848504AB60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46327B3-3E99-56C1-D636-790B9F536722}"/>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A76F5DFB-302D-FDE7-B838-41154784DED3}"/>
              </a:ext>
            </a:extLst>
          </p:cNvPr>
          <p:cNvSpPr>
            <a:spLocks noGrp="1"/>
          </p:cNvSpPr>
          <p:nvPr>
            <p:ph type="sldNum" sz="quarter" idx="5"/>
          </p:nvPr>
        </p:nvSpPr>
        <p:spPr/>
        <p:txBody>
          <a:bodyPr/>
          <a:lstStyle/>
          <a:p>
            <a:fld id="{54C9112A-3A55-4AAE-8387-3ACAB56B0B6F}" type="slidenum">
              <a:rPr lang="da-DK" smtClean="0"/>
              <a:t>5</a:t>
            </a:fld>
            <a:endParaRPr lang="da-DK"/>
          </a:p>
        </p:txBody>
      </p:sp>
    </p:spTree>
    <p:extLst>
      <p:ext uri="{BB962C8B-B14F-4D97-AF65-F5344CB8AC3E}">
        <p14:creationId xmlns:p14="http://schemas.microsoft.com/office/powerpoint/2010/main" val="2303785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54C9112A-3A55-4AAE-8387-3ACAB56B0B6F}" type="slidenum">
              <a:rPr lang="da-DK" smtClean="0"/>
              <a:t>7</a:t>
            </a:fld>
            <a:endParaRPr lang="da-DK"/>
          </a:p>
        </p:txBody>
      </p:sp>
    </p:spTree>
    <p:extLst>
      <p:ext uri="{BB962C8B-B14F-4D97-AF65-F5344CB8AC3E}">
        <p14:creationId xmlns:p14="http://schemas.microsoft.com/office/powerpoint/2010/main" val="587550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54C9112A-3A55-4AAE-8387-3ACAB56B0B6F}" type="slidenum">
              <a:rPr lang="da-DK" smtClean="0"/>
              <a:t>9</a:t>
            </a:fld>
            <a:endParaRPr lang="da-DK"/>
          </a:p>
        </p:txBody>
      </p:sp>
    </p:spTree>
    <p:extLst>
      <p:ext uri="{BB962C8B-B14F-4D97-AF65-F5344CB8AC3E}">
        <p14:creationId xmlns:p14="http://schemas.microsoft.com/office/powerpoint/2010/main" val="3968143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54C9112A-3A55-4AAE-8387-3ACAB56B0B6F}" type="slidenum">
              <a:rPr lang="da-DK" smtClean="0"/>
              <a:t>10</a:t>
            </a:fld>
            <a:endParaRPr lang="da-DK"/>
          </a:p>
        </p:txBody>
      </p:sp>
    </p:spTree>
    <p:extLst>
      <p:ext uri="{BB962C8B-B14F-4D97-AF65-F5344CB8AC3E}">
        <p14:creationId xmlns:p14="http://schemas.microsoft.com/office/powerpoint/2010/main" val="3923235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54C9112A-3A55-4AAE-8387-3ACAB56B0B6F}" type="slidenum">
              <a:rPr lang="da-DK" smtClean="0"/>
              <a:t>11</a:t>
            </a:fld>
            <a:endParaRPr lang="da-DK"/>
          </a:p>
        </p:txBody>
      </p:sp>
    </p:spTree>
    <p:extLst>
      <p:ext uri="{BB962C8B-B14F-4D97-AF65-F5344CB8AC3E}">
        <p14:creationId xmlns:p14="http://schemas.microsoft.com/office/powerpoint/2010/main" val="1442095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54C9112A-3A55-4AAE-8387-3ACAB56B0B6F}" type="slidenum">
              <a:rPr lang="da-DK" smtClean="0"/>
              <a:t>12</a:t>
            </a:fld>
            <a:endParaRPr lang="da-DK"/>
          </a:p>
        </p:txBody>
      </p:sp>
    </p:spTree>
    <p:extLst>
      <p:ext uri="{BB962C8B-B14F-4D97-AF65-F5344CB8AC3E}">
        <p14:creationId xmlns:p14="http://schemas.microsoft.com/office/powerpoint/2010/main" val="3562042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8D4B002C-7E33-0F82-E008-D8CA5B3AA048}"/>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98332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8332E">
              <a:alpha val="10000"/>
            </a:srgbClr>
          </a:solidFill>
          <a:ln>
            <a:noFill/>
          </a:ln>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98332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98332E"/>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8E3C4D6D-42B9-1E79-4F54-56F85A3B599B}"/>
              </a:ext>
            </a:extLst>
          </p:cNvPr>
          <p:cNvSpPr>
            <a:spLocks noGrp="1"/>
          </p:cNvSpPr>
          <p:nvPr>
            <p:ph type="body" sz="quarter" idx="12"/>
          </p:nvPr>
        </p:nvSpPr>
        <p:spPr>
          <a:xfrm>
            <a:off x="2860675" y="4751388"/>
            <a:ext cx="311785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103A743A-4466-B4EF-99CD-17197D15941F}"/>
              </a:ext>
            </a:extLst>
          </p:cNvPr>
          <p:cNvSpPr>
            <a:spLocks noGrp="1"/>
          </p:cNvSpPr>
          <p:nvPr>
            <p:ph type="body" sz="quarter" idx="18"/>
          </p:nvPr>
        </p:nvSpPr>
        <p:spPr>
          <a:xfrm>
            <a:off x="6186975" y="4751387"/>
            <a:ext cx="311785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2BA209F0-39FA-1CCE-4C27-0D20F187BC2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274450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98332E">
              <a:alpha val="10000"/>
            </a:srgbClr>
          </a:solidFill>
          <a:ln>
            <a:noFill/>
          </a:ln>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369405E8-CD0D-069D-A787-6B8B61A41F6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4071655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98332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8332E">
              <a:alpha val="10000"/>
            </a:srgbClr>
          </a:solidFill>
          <a:ln>
            <a:noFill/>
          </a:ln>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98332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98332E"/>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63433639-4A55-FC1E-87E1-F88B71AD0E5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1674388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98332E">
              <a:alpha val="5000"/>
            </a:srgbClr>
          </a:solidFill>
          <a:ln>
            <a:noFill/>
          </a:ln>
        </p:spPr>
        <p:txBody>
          <a:bodyPr/>
          <a:lstStyle>
            <a:lvl1pPr>
              <a:spcBef>
                <a:spcPts val="0"/>
              </a:spcBef>
              <a:defRPr lang="da-DK" sz="800" spc="-18" dirty="0">
                <a:latin typeface="Verdana"/>
                <a:ea typeface="Verdana" panose="020B0604030504040204" pitchFamily="34" charset="0"/>
                <a:cs typeface="Verdana"/>
              </a:defRPr>
            </a:lvl1pPr>
          </a:lstStyle>
          <a:p>
            <a:pPr marL="88100" lvl="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98332E">
              <a:alpha val="10000"/>
            </a:srgbClr>
          </a:solidFill>
          <a:ln>
            <a:noFill/>
          </a:ln>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7EE4D51C-57AA-4374-5A51-384376B3AB75}"/>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2775608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98332E">
              <a:alpha val="10000"/>
            </a:srgbClr>
          </a:solidFill>
          <a:ln>
            <a:noFill/>
          </a:ln>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08A2F15D-B88E-7A9C-CFA4-9FCFFE1CF299}"/>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1658531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0364E855-598C-D24E-7729-F4626036EDB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609410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3D6C3A"/>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3D6C3A">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3D6C3A"/>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3D6C3A"/>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3">
            <a:extLst>
              <a:ext uri="{FF2B5EF4-FFF2-40B4-BE49-F238E27FC236}">
                <a16:creationId xmlns:a16="http://schemas.microsoft.com/office/drawing/2014/main" id="{065BBB31-1DA0-F1E7-9638-9D239A046EF4}"/>
              </a:ext>
            </a:extLst>
          </p:cNvPr>
          <p:cNvSpPr>
            <a:spLocks noGrp="1"/>
          </p:cNvSpPr>
          <p:nvPr>
            <p:ph type="body" sz="quarter" idx="12"/>
          </p:nvPr>
        </p:nvSpPr>
        <p:spPr>
          <a:xfrm>
            <a:off x="2860675" y="4751388"/>
            <a:ext cx="311785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4" name="Pladsholder til tekst 13">
            <a:extLst>
              <a:ext uri="{FF2B5EF4-FFF2-40B4-BE49-F238E27FC236}">
                <a16:creationId xmlns:a16="http://schemas.microsoft.com/office/drawing/2014/main" id="{68F2A578-31CF-F5C7-A7C2-B13DD7AA387C}"/>
              </a:ext>
            </a:extLst>
          </p:cNvPr>
          <p:cNvSpPr>
            <a:spLocks noGrp="1"/>
          </p:cNvSpPr>
          <p:nvPr>
            <p:ph type="body" sz="quarter" idx="17"/>
          </p:nvPr>
        </p:nvSpPr>
        <p:spPr>
          <a:xfrm>
            <a:off x="6186975" y="4751387"/>
            <a:ext cx="311785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slidenummer 5">
            <a:extLst>
              <a:ext uri="{FF2B5EF4-FFF2-40B4-BE49-F238E27FC236}">
                <a16:creationId xmlns:a16="http://schemas.microsoft.com/office/drawing/2014/main" id="{B89AB2D9-51E9-2759-9640-F8EDFD9142F8}"/>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2715106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3D6C3A"/>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3D6C3A">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3D6C3A"/>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3D6C3A"/>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9BEAED30-D052-BDDE-AE70-B49E5F006C90}"/>
              </a:ext>
            </a:extLst>
          </p:cNvPr>
          <p:cNvSpPr>
            <a:spLocks noGrp="1"/>
          </p:cNvSpPr>
          <p:nvPr>
            <p:ph type="body" sz="quarter" idx="12"/>
          </p:nvPr>
        </p:nvSpPr>
        <p:spPr>
          <a:xfrm>
            <a:off x="2860675" y="4751388"/>
            <a:ext cx="311785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7DC5F740-88AB-7EB2-2015-E9C049CF7870}"/>
              </a:ext>
            </a:extLst>
          </p:cNvPr>
          <p:cNvSpPr>
            <a:spLocks noGrp="1"/>
          </p:cNvSpPr>
          <p:nvPr>
            <p:ph type="body" sz="quarter" idx="18"/>
          </p:nvPr>
        </p:nvSpPr>
        <p:spPr>
          <a:xfrm>
            <a:off x="6186975" y="4751387"/>
            <a:ext cx="311785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72BB71E4-1124-3225-99E4-99ACF795C3DF}"/>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2008300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3D6C3A">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72C8F7D7-B0F0-9B17-E19C-F23175A5996C}"/>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1424687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3D6C3A"/>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3D6C3A">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3D6C3A"/>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3D6C3A"/>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2B1BA2F3-803F-21BE-98F7-FDF3DC36AEA4}"/>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390663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Pladsholder til tekst 13">
            <a:extLst>
              <a:ext uri="{FF2B5EF4-FFF2-40B4-BE49-F238E27FC236}">
                <a16:creationId xmlns:a16="http://schemas.microsoft.com/office/drawing/2014/main" id="{DF9A8349-85C6-7D48-3F1B-101AE6F39635}"/>
              </a:ext>
            </a:extLst>
          </p:cNvPr>
          <p:cNvSpPr>
            <a:spLocks noGrp="1"/>
          </p:cNvSpPr>
          <p:nvPr>
            <p:ph type="body" sz="quarter" idx="18"/>
          </p:nvPr>
        </p:nvSpPr>
        <p:spPr>
          <a:xfrm>
            <a:off x="2857221" y="4751387"/>
            <a:ext cx="3117850" cy="1468437"/>
          </a:xfrm>
          <a:prstGeom prst="rect">
            <a:avLst/>
          </a:prstGeom>
          <a:solidFill>
            <a:srgbClr val="3E6D89">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3E6D89"/>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8340"/>
            <a:ext cx="1268656" cy="198438"/>
          </a:xfrm>
          <a:prstGeom prst="rect">
            <a:avLst/>
          </a:prstGeom>
          <a:solidFill>
            <a:srgbClr val="3E6D89"/>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3E6D89"/>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3E6D89">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3E6D89"/>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3E6D89"/>
            </a:solidFill>
            <a:prstDash val="dash"/>
          </a:ln>
        </p:spPr>
        <p:style>
          <a:lnRef idx="1">
            <a:schemeClr val="accent1"/>
          </a:lnRef>
          <a:fillRef idx="0">
            <a:schemeClr val="accent1"/>
          </a:fillRef>
          <a:effectRef idx="0">
            <a:schemeClr val="accent1"/>
          </a:effectRef>
          <a:fontRef idx="minor">
            <a:schemeClr val="tx1"/>
          </a:fontRef>
        </p:style>
      </p:cxnSp>
      <p:sp>
        <p:nvSpPr>
          <p:cNvPr id="25" name="Pladsholder til tekst 13">
            <a:extLst>
              <a:ext uri="{FF2B5EF4-FFF2-40B4-BE49-F238E27FC236}">
                <a16:creationId xmlns:a16="http://schemas.microsoft.com/office/drawing/2014/main" id="{9D79D25F-ABA3-4D10-ACF1-C3E86947DC5B}"/>
              </a:ext>
            </a:extLst>
          </p:cNvPr>
          <p:cNvSpPr>
            <a:spLocks noGrp="1"/>
          </p:cNvSpPr>
          <p:nvPr>
            <p:ph type="body" sz="quarter" idx="17"/>
          </p:nvPr>
        </p:nvSpPr>
        <p:spPr>
          <a:xfrm>
            <a:off x="6184900" y="4751388"/>
            <a:ext cx="3117850" cy="1468437"/>
          </a:xfrm>
          <a:prstGeom prst="rect">
            <a:avLst/>
          </a:prstGeom>
          <a:solidFill>
            <a:srgbClr val="3E6D89">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4" name="Pladsholder til slidenummer 5">
            <a:extLst>
              <a:ext uri="{FF2B5EF4-FFF2-40B4-BE49-F238E27FC236}">
                <a16:creationId xmlns:a16="http://schemas.microsoft.com/office/drawing/2014/main" id="{5DB095FB-FC55-705D-76E0-B1B22C439BD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2019621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3D6C3A">
              <a:alpha val="5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47659AB3-96BE-F6C7-D6CB-4073F03E31A4}"/>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1440516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3D6C3A">
              <a:alpha val="5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04DCB409-720B-F95C-CB38-84BD71DB2D8A}"/>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1895194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63AECD51-7CC9-549A-079A-0B8D57763DA4}"/>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1770487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AD8E26"/>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AD8E26">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AD8E26"/>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AD8E26"/>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3">
            <a:extLst>
              <a:ext uri="{FF2B5EF4-FFF2-40B4-BE49-F238E27FC236}">
                <a16:creationId xmlns:a16="http://schemas.microsoft.com/office/drawing/2014/main" id="{12BDC4F9-48E3-D928-92ED-38D16CBD87B7}"/>
              </a:ext>
            </a:extLst>
          </p:cNvPr>
          <p:cNvSpPr>
            <a:spLocks noGrp="1"/>
          </p:cNvSpPr>
          <p:nvPr>
            <p:ph type="body" sz="quarter" idx="12"/>
          </p:nvPr>
        </p:nvSpPr>
        <p:spPr>
          <a:xfrm>
            <a:off x="2860675" y="4751388"/>
            <a:ext cx="311785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4" name="Pladsholder til tekst 13">
            <a:extLst>
              <a:ext uri="{FF2B5EF4-FFF2-40B4-BE49-F238E27FC236}">
                <a16:creationId xmlns:a16="http://schemas.microsoft.com/office/drawing/2014/main" id="{9FE11A14-90DD-3CAF-E652-A8195AFC8E30}"/>
              </a:ext>
            </a:extLst>
          </p:cNvPr>
          <p:cNvSpPr>
            <a:spLocks noGrp="1"/>
          </p:cNvSpPr>
          <p:nvPr>
            <p:ph type="body" sz="quarter" idx="17"/>
          </p:nvPr>
        </p:nvSpPr>
        <p:spPr>
          <a:xfrm>
            <a:off x="6186975" y="4751387"/>
            <a:ext cx="311785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slidenummer 5">
            <a:extLst>
              <a:ext uri="{FF2B5EF4-FFF2-40B4-BE49-F238E27FC236}">
                <a16:creationId xmlns:a16="http://schemas.microsoft.com/office/drawing/2014/main" id="{7447BC55-6D61-0866-C37E-63804E75F554}"/>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33541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AD8E26"/>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AD8E26">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AD8E26"/>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AD8E26"/>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76C4B43E-4C0E-A557-48D4-D455A7DDA23D}"/>
              </a:ext>
            </a:extLst>
          </p:cNvPr>
          <p:cNvSpPr>
            <a:spLocks noGrp="1"/>
          </p:cNvSpPr>
          <p:nvPr>
            <p:ph type="body" sz="quarter" idx="12"/>
          </p:nvPr>
        </p:nvSpPr>
        <p:spPr>
          <a:xfrm>
            <a:off x="2860675" y="4751388"/>
            <a:ext cx="3117850" cy="146831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F6777AF2-497B-F3F1-3970-B24B0443A5DE}"/>
              </a:ext>
            </a:extLst>
          </p:cNvPr>
          <p:cNvSpPr>
            <a:spLocks noGrp="1"/>
          </p:cNvSpPr>
          <p:nvPr>
            <p:ph type="body" sz="quarter" idx="18"/>
          </p:nvPr>
        </p:nvSpPr>
        <p:spPr>
          <a:xfrm>
            <a:off x="6186975" y="4751387"/>
            <a:ext cx="3117850" cy="146831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F95D5245-F835-ED8A-6CA6-5A718AD5AB00}"/>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42849059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AD8E26">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D94EBB82-C877-1104-F025-8A48DEF1868C}"/>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2672078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AD8E26"/>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AD8E26">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AD8E26"/>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AD8E26"/>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8919D65F-DE09-CDDB-2BF5-BCC982448BE6}"/>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279382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AD8E26">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74E7B16B-6491-41F5-55DB-18EACE12321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2385096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AD8E26">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6F2A5EE1-5AC2-AC5D-DFA4-B2C6E6E7778B}"/>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9086267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41492130-3867-ACEB-6D01-84D7BAD8410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3635734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p:bg>
      <p:bgPr>
        <a:solidFill>
          <a:schemeClr val="bg1"/>
        </a:solidFill>
        <a:effectLst/>
      </p:bgPr>
    </p:bg>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3E6D89"/>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8340"/>
            <a:ext cx="1268656" cy="198438"/>
          </a:xfrm>
          <a:prstGeom prst="rect">
            <a:avLst/>
          </a:prstGeom>
          <a:solidFill>
            <a:srgbClr val="3E6D89"/>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3E6D89"/>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lvl="0" indent="0" defTabSz="914400" eaLnBrk="1" fontAlgn="auto" latinLnBrk="0" hangingPunct="1">
              <a:lnSpc>
                <a:spcPct val="109100"/>
              </a:lnSpc>
              <a:spcBef>
                <a:spcPts val="295"/>
              </a:spcBef>
              <a:spcAft>
                <a:spcPts val="0"/>
              </a:spcAft>
              <a:buClrTx/>
              <a:buSzTx/>
              <a:buFontTx/>
              <a:buNone/>
              <a:tabLst/>
              <a:defRPr/>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3E6D89">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3E6D89"/>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3E6D89"/>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3E6D89">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9E45A4E1-3A28-07CD-4A4C-47CE114D1537}"/>
              </a:ext>
            </a:extLst>
          </p:cNvPr>
          <p:cNvSpPr>
            <a:spLocks noGrp="1"/>
          </p:cNvSpPr>
          <p:nvPr>
            <p:ph type="body" sz="quarter" idx="12"/>
          </p:nvPr>
        </p:nvSpPr>
        <p:spPr>
          <a:xfrm>
            <a:off x="2860675" y="4751267"/>
            <a:ext cx="3117850" cy="1468437"/>
          </a:xfrm>
          <a:prstGeom prst="rect">
            <a:avLst/>
          </a:prstGeom>
          <a:solidFill>
            <a:srgbClr val="3E6D89">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CA0CFBAC-6039-FD00-620E-2F20B3BE40CB}"/>
              </a:ext>
            </a:extLst>
          </p:cNvPr>
          <p:cNvSpPr>
            <a:spLocks noGrp="1"/>
          </p:cNvSpPr>
          <p:nvPr>
            <p:ph type="body" sz="quarter" idx="18"/>
          </p:nvPr>
        </p:nvSpPr>
        <p:spPr>
          <a:xfrm>
            <a:off x="6184900" y="4751267"/>
            <a:ext cx="3117850" cy="1468437"/>
          </a:xfrm>
          <a:prstGeom prst="rect">
            <a:avLst/>
          </a:prstGeom>
          <a:solidFill>
            <a:srgbClr val="3E6D89">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65828A3D-CB27-E633-D766-A882B36D314C}"/>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174677329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81824D"/>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81824D">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81824D"/>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81824D"/>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3">
            <a:extLst>
              <a:ext uri="{FF2B5EF4-FFF2-40B4-BE49-F238E27FC236}">
                <a16:creationId xmlns:a16="http://schemas.microsoft.com/office/drawing/2014/main" id="{F24F9126-488D-0A0B-8761-5D212672A0E9}"/>
              </a:ext>
            </a:extLst>
          </p:cNvPr>
          <p:cNvSpPr>
            <a:spLocks noGrp="1"/>
          </p:cNvSpPr>
          <p:nvPr>
            <p:ph type="body" sz="quarter" idx="12"/>
          </p:nvPr>
        </p:nvSpPr>
        <p:spPr>
          <a:xfrm>
            <a:off x="2860675" y="4751388"/>
            <a:ext cx="311785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4" name="Pladsholder til tekst 13">
            <a:extLst>
              <a:ext uri="{FF2B5EF4-FFF2-40B4-BE49-F238E27FC236}">
                <a16:creationId xmlns:a16="http://schemas.microsoft.com/office/drawing/2014/main" id="{E1988F10-06AC-A2F4-E939-ADEE40B5E0E8}"/>
              </a:ext>
            </a:extLst>
          </p:cNvPr>
          <p:cNvSpPr>
            <a:spLocks noGrp="1"/>
          </p:cNvSpPr>
          <p:nvPr>
            <p:ph type="body" sz="quarter" idx="17"/>
          </p:nvPr>
        </p:nvSpPr>
        <p:spPr>
          <a:xfrm>
            <a:off x="6186975" y="4751387"/>
            <a:ext cx="311785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slidenummer 5">
            <a:extLst>
              <a:ext uri="{FF2B5EF4-FFF2-40B4-BE49-F238E27FC236}">
                <a16:creationId xmlns:a16="http://schemas.microsoft.com/office/drawing/2014/main" id="{EB306DDE-FDF7-6FBB-F786-F8D0DD7CFE97}"/>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10269233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81824D"/>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81824D">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81824D"/>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81824D"/>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61466805-CF5A-FDCF-421A-5099E7BCAEA8}"/>
              </a:ext>
            </a:extLst>
          </p:cNvPr>
          <p:cNvSpPr>
            <a:spLocks noGrp="1"/>
          </p:cNvSpPr>
          <p:nvPr>
            <p:ph type="body" sz="quarter" idx="12"/>
          </p:nvPr>
        </p:nvSpPr>
        <p:spPr>
          <a:xfrm>
            <a:off x="2860675" y="4751388"/>
            <a:ext cx="311785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980EE6FA-B1DA-D925-54D4-7D090FBDDB87}"/>
              </a:ext>
            </a:extLst>
          </p:cNvPr>
          <p:cNvSpPr>
            <a:spLocks noGrp="1"/>
          </p:cNvSpPr>
          <p:nvPr>
            <p:ph type="body" sz="quarter" idx="18"/>
          </p:nvPr>
        </p:nvSpPr>
        <p:spPr>
          <a:xfrm>
            <a:off x="6186975" y="4751387"/>
            <a:ext cx="311785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30414691-BBD3-C649-CE49-884B1077111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3591624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81824D">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71D46E14-4F09-98F9-AD80-7E806FA60496}"/>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23267276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81824D"/>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81824D">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81824D"/>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81824D"/>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B4FEA02F-A444-E266-1B14-5CE3F9EEBACC}"/>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24561179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81824D">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5E53A4DD-81F3-41A4-5E77-3436160A6C4D}"/>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10446240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81824D">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DA452A8C-AFD5-8B8D-B603-0F1183079AF1}"/>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3579392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31D45D30-F53D-5747-CFDA-740A82E5298E}"/>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3644329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710B8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710B8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710B8E"/>
            </a:solidFill>
            <a:prstDash val="dash"/>
          </a:ln>
        </p:spPr>
        <p:style>
          <a:lnRef idx="1">
            <a:schemeClr val="accent1"/>
          </a:lnRef>
          <a:fillRef idx="0">
            <a:schemeClr val="accent1"/>
          </a:fillRef>
          <a:effectRef idx="0">
            <a:schemeClr val="accent1"/>
          </a:effectRef>
          <a:fontRef idx="minor">
            <a:schemeClr val="tx1"/>
          </a:fontRef>
        </p:style>
      </p:cxnSp>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3E6D89"/>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710B8E">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2" name="Pladsholder til tekst 20">
            <a:extLst>
              <a:ext uri="{FF2B5EF4-FFF2-40B4-BE49-F238E27FC236}">
                <a16:creationId xmlns:a16="http://schemas.microsoft.com/office/drawing/2014/main" id="{668A504B-F44C-54A2-5E73-5ECFDBACD402}"/>
              </a:ext>
            </a:extLst>
          </p:cNvPr>
          <p:cNvSpPr>
            <a:spLocks noGrp="1"/>
          </p:cNvSpPr>
          <p:nvPr>
            <p:ph type="body" sz="quarter" idx="17" hasCustomPrompt="1"/>
          </p:nvPr>
        </p:nvSpPr>
        <p:spPr>
          <a:xfrm>
            <a:off x="594628" y="869830"/>
            <a:ext cx="1268656"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5" name="Pladsholder til tekst 13">
            <a:extLst>
              <a:ext uri="{FF2B5EF4-FFF2-40B4-BE49-F238E27FC236}">
                <a16:creationId xmlns:a16="http://schemas.microsoft.com/office/drawing/2014/main" id="{9F757954-76A5-BF96-1673-A0AA8EBDCD5B}"/>
              </a:ext>
            </a:extLst>
          </p:cNvPr>
          <p:cNvSpPr>
            <a:spLocks noGrp="1"/>
          </p:cNvSpPr>
          <p:nvPr>
            <p:ph type="body" sz="quarter" idx="12"/>
          </p:nvPr>
        </p:nvSpPr>
        <p:spPr>
          <a:xfrm>
            <a:off x="2860675" y="4751388"/>
            <a:ext cx="311785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tekst 13">
            <a:extLst>
              <a:ext uri="{FF2B5EF4-FFF2-40B4-BE49-F238E27FC236}">
                <a16:creationId xmlns:a16="http://schemas.microsoft.com/office/drawing/2014/main" id="{4E45B5E2-00E6-F625-4186-42D0BB873018}"/>
              </a:ext>
            </a:extLst>
          </p:cNvPr>
          <p:cNvSpPr>
            <a:spLocks noGrp="1"/>
          </p:cNvSpPr>
          <p:nvPr>
            <p:ph type="body" sz="quarter" idx="19"/>
          </p:nvPr>
        </p:nvSpPr>
        <p:spPr>
          <a:xfrm>
            <a:off x="6186975" y="4751387"/>
            <a:ext cx="311785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4" name="Pladsholder til slidenummer 5">
            <a:extLst>
              <a:ext uri="{FF2B5EF4-FFF2-40B4-BE49-F238E27FC236}">
                <a16:creationId xmlns:a16="http://schemas.microsoft.com/office/drawing/2014/main" id="{FBC6484A-9E61-5584-9982-337EEAF5D04F}"/>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7258942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710B8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710B8E">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710B8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710B8E"/>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E7A2A068-1524-8DE9-642F-12E7643C0DA7}"/>
              </a:ext>
            </a:extLst>
          </p:cNvPr>
          <p:cNvSpPr>
            <a:spLocks noGrp="1"/>
          </p:cNvSpPr>
          <p:nvPr>
            <p:ph type="body" sz="quarter" idx="12"/>
          </p:nvPr>
        </p:nvSpPr>
        <p:spPr>
          <a:xfrm>
            <a:off x="2860675" y="4751388"/>
            <a:ext cx="311785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FDA714FC-3671-F071-A7C3-3910680C7C42}"/>
              </a:ext>
            </a:extLst>
          </p:cNvPr>
          <p:cNvSpPr>
            <a:spLocks noGrp="1"/>
          </p:cNvSpPr>
          <p:nvPr>
            <p:ph type="body" sz="quarter" idx="18"/>
          </p:nvPr>
        </p:nvSpPr>
        <p:spPr>
          <a:xfrm>
            <a:off x="6186975" y="4751387"/>
            <a:ext cx="311785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A3436493-2431-4967-A16C-542B50E633DD}"/>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18275895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710B8E">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CC98D896-E352-D7CC-40BD-869D7FDE04B7}"/>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348062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3E6D89"/>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3E6D89">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3E6D89">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3E6D89">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3E6D89">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DF7C6610-2D34-05B2-1F5A-7E65155059A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8013686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710B8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710B8E">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710B8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710B8E"/>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F5C911FD-75CF-B4EA-9A19-4C8D858261FA}"/>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35088421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710B8E">
              <a:alpha val="5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9D466B7B-6431-E104-5595-8EAC4BD632A1}"/>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19363210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710B8E">
              <a:alpha val="5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791ECD4C-0D2E-5099-8070-E61215A95547}"/>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6403537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37DCBE14-E222-65BB-26B6-17CD5D88041D}"/>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14240146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9F4520"/>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F4520">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9F4520"/>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9F4520"/>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3">
            <a:extLst>
              <a:ext uri="{FF2B5EF4-FFF2-40B4-BE49-F238E27FC236}">
                <a16:creationId xmlns:a16="http://schemas.microsoft.com/office/drawing/2014/main" id="{6788CA7D-616B-C967-157F-91CF04022B83}"/>
              </a:ext>
            </a:extLst>
          </p:cNvPr>
          <p:cNvSpPr>
            <a:spLocks noGrp="1"/>
          </p:cNvSpPr>
          <p:nvPr>
            <p:ph type="body" sz="quarter" idx="12"/>
          </p:nvPr>
        </p:nvSpPr>
        <p:spPr>
          <a:xfrm>
            <a:off x="2860675" y="4751388"/>
            <a:ext cx="311785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4" name="Pladsholder til tekst 13">
            <a:extLst>
              <a:ext uri="{FF2B5EF4-FFF2-40B4-BE49-F238E27FC236}">
                <a16:creationId xmlns:a16="http://schemas.microsoft.com/office/drawing/2014/main" id="{66F7B93D-C56A-08D9-4279-3E8A554A7D0E}"/>
              </a:ext>
            </a:extLst>
          </p:cNvPr>
          <p:cNvSpPr>
            <a:spLocks noGrp="1"/>
          </p:cNvSpPr>
          <p:nvPr>
            <p:ph type="body" sz="quarter" idx="17"/>
          </p:nvPr>
        </p:nvSpPr>
        <p:spPr>
          <a:xfrm>
            <a:off x="6186975" y="4751387"/>
            <a:ext cx="311785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slidenummer 5">
            <a:extLst>
              <a:ext uri="{FF2B5EF4-FFF2-40B4-BE49-F238E27FC236}">
                <a16:creationId xmlns:a16="http://schemas.microsoft.com/office/drawing/2014/main" id="{5581F9C3-EDBB-BE28-F439-A203E4669FAC}"/>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6627386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9F4520"/>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F4520">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9F4520"/>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9F4520"/>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B63FF7D8-98E3-7045-CED0-AD53817EC222}"/>
              </a:ext>
            </a:extLst>
          </p:cNvPr>
          <p:cNvSpPr>
            <a:spLocks noGrp="1"/>
          </p:cNvSpPr>
          <p:nvPr>
            <p:ph type="body" sz="quarter" idx="12"/>
          </p:nvPr>
        </p:nvSpPr>
        <p:spPr>
          <a:xfrm>
            <a:off x="2860675" y="4751388"/>
            <a:ext cx="311785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6FF37C9A-C779-9B19-0750-54626243241C}"/>
              </a:ext>
            </a:extLst>
          </p:cNvPr>
          <p:cNvSpPr>
            <a:spLocks noGrp="1"/>
          </p:cNvSpPr>
          <p:nvPr>
            <p:ph type="body" sz="quarter" idx="18"/>
          </p:nvPr>
        </p:nvSpPr>
        <p:spPr>
          <a:xfrm>
            <a:off x="6186975" y="4751387"/>
            <a:ext cx="311785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AA68F387-D276-3D26-3DBB-E779FC46D804}"/>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35983363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9F4520">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AE7234D8-0806-0B27-3755-61594976B257}"/>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30723409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9F4520"/>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F4520">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9F4520"/>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9F4520"/>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BDC62E22-6088-AF2C-5790-B9A2F0840650}"/>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42812483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9F4520">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4C71F881-B072-14EF-DE21-05DBB689AC44}"/>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4869505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9F4520">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36F2593E-F235-BA77-0822-7FAE59DBEA4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1394118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3E6D89"/>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3E6D89"/>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3E6D89"/>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3E6D89">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3E6D89">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3E6D89">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3E6D89"/>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3E6D89"/>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3E6D89">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287B5571-C235-17CB-1C45-49BAD48DF85B}"/>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27247817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8CDF37-09AD-5ABB-B6B7-81B740E6E797}"/>
              </a:ext>
            </a:extLst>
          </p:cNvPr>
          <p:cNvSpPr>
            <a:spLocks noGrp="1"/>
          </p:cNvSpPr>
          <p:nvPr>
            <p:ph type="ctrTitle"/>
          </p:nvPr>
        </p:nvSpPr>
        <p:spPr>
          <a:xfrm>
            <a:off x="1238250" y="1122363"/>
            <a:ext cx="74295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4972772E-1AF8-546A-C294-1F9CC6D73748}"/>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A0B5F2F2-136F-9E6B-9032-95C971E5AC75}"/>
              </a:ext>
            </a:extLst>
          </p:cNvPr>
          <p:cNvSpPr>
            <a:spLocks noGrp="1"/>
          </p:cNvSpPr>
          <p:nvPr>
            <p:ph type="dt" sz="half" idx="10"/>
          </p:nvPr>
        </p:nvSpPr>
        <p:spPr/>
        <p:txBody>
          <a:bodyPr/>
          <a:lstStyle/>
          <a:p>
            <a:endParaRPr lang="da-DK"/>
          </a:p>
        </p:txBody>
      </p:sp>
      <p:sp>
        <p:nvSpPr>
          <p:cNvPr id="5" name="Pladsholder til sidefod 4">
            <a:extLst>
              <a:ext uri="{FF2B5EF4-FFF2-40B4-BE49-F238E27FC236}">
                <a16:creationId xmlns:a16="http://schemas.microsoft.com/office/drawing/2014/main" id="{959CCB36-35D5-0A12-DD98-52AAF626B31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9B3E06B-5EFF-541D-0505-65A130C37CF1}"/>
              </a:ext>
            </a:extLst>
          </p:cNvPr>
          <p:cNvSpPr>
            <a:spLocks noGrp="1"/>
          </p:cNvSpPr>
          <p:nvPr>
            <p:ph type="sldNum" sz="quarter" idx="12"/>
          </p:nvPr>
        </p:nvSpPr>
        <p:spPr/>
        <p:txBody>
          <a:bodyPr/>
          <a:lstStyle/>
          <a:p>
            <a:fld id="{11D2CE3C-411B-4F9A-A3F5-5B01B051FB26}" type="slidenum">
              <a:rPr lang="da-DK" smtClean="0"/>
              <a:t>‹nr.›</a:t>
            </a:fld>
            <a:endParaRPr lang="da-DK"/>
          </a:p>
        </p:txBody>
      </p:sp>
    </p:spTree>
    <p:extLst>
      <p:ext uri="{BB962C8B-B14F-4D97-AF65-F5344CB8AC3E}">
        <p14:creationId xmlns:p14="http://schemas.microsoft.com/office/powerpoint/2010/main" val="23599763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337271-E4B9-649C-04E7-2C9CCE5835D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9BF9666-4615-C9EF-0E4C-76A82B191820}"/>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DC7B7AE-9E23-2435-41EF-5A4EA0A00F18}"/>
              </a:ext>
            </a:extLst>
          </p:cNvPr>
          <p:cNvSpPr>
            <a:spLocks noGrp="1"/>
          </p:cNvSpPr>
          <p:nvPr>
            <p:ph type="dt" sz="half" idx="10"/>
          </p:nvPr>
        </p:nvSpPr>
        <p:spPr/>
        <p:txBody>
          <a:bodyPr/>
          <a:lstStyle/>
          <a:p>
            <a:endParaRPr lang="da-DK"/>
          </a:p>
        </p:txBody>
      </p:sp>
      <p:sp>
        <p:nvSpPr>
          <p:cNvPr id="5" name="Pladsholder til sidefod 4">
            <a:extLst>
              <a:ext uri="{FF2B5EF4-FFF2-40B4-BE49-F238E27FC236}">
                <a16:creationId xmlns:a16="http://schemas.microsoft.com/office/drawing/2014/main" id="{A691C42C-6B04-7038-9BF5-C0C79681BBD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5122746-2815-822A-5C4D-B0EE3BFC8B40}"/>
              </a:ext>
            </a:extLst>
          </p:cNvPr>
          <p:cNvSpPr>
            <a:spLocks noGrp="1"/>
          </p:cNvSpPr>
          <p:nvPr>
            <p:ph type="sldNum" sz="quarter" idx="12"/>
          </p:nvPr>
        </p:nvSpPr>
        <p:spPr/>
        <p:txBody>
          <a:bodyPr/>
          <a:lstStyle/>
          <a:p>
            <a:fld id="{11D2CE3C-411B-4F9A-A3F5-5B01B051FB26}" type="slidenum">
              <a:rPr lang="da-DK" smtClean="0"/>
              <a:t>‹nr.›</a:t>
            </a:fld>
            <a:endParaRPr lang="da-DK"/>
          </a:p>
        </p:txBody>
      </p:sp>
    </p:spTree>
    <p:extLst>
      <p:ext uri="{BB962C8B-B14F-4D97-AF65-F5344CB8AC3E}">
        <p14:creationId xmlns:p14="http://schemas.microsoft.com/office/powerpoint/2010/main" val="31352432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ADCF00-0AAF-24CF-F783-5E97DC1134C6}"/>
              </a:ext>
            </a:extLst>
          </p:cNvPr>
          <p:cNvSpPr>
            <a:spLocks noGrp="1"/>
          </p:cNvSpPr>
          <p:nvPr>
            <p:ph type="title"/>
          </p:nvPr>
        </p:nvSpPr>
        <p:spPr>
          <a:xfrm>
            <a:off x="676275" y="1709738"/>
            <a:ext cx="8543925"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97D59F13-F298-87FD-41FC-54E95B0D0AA5}"/>
              </a:ext>
            </a:extLst>
          </p:cNvPr>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B87804C6-1304-6B32-F4BD-F671316332D1}"/>
              </a:ext>
            </a:extLst>
          </p:cNvPr>
          <p:cNvSpPr>
            <a:spLocks noGrp="1"/>
          </p:cNvSpPr>
          <p:nvPr>
            <p:ph type="dt" sz="half" idx="10"/>
          </p:nvPr>
        </p:nvSpPr>
        <p:spPr/>
        <p:txBody>
          <a:bodyPr/>
          <a:lstStyle/>
          <a:p>
            <a:endParaRPr lang="da-DK"/>
          </a:p>
        </p:txBody>
      </p:sp>
      <p:sp>
        <p:nvSpPr>
          <p:cNvPr id="5" name="Pladsholder til sidefod 4">
            <a:extLst>
              <a:ext uri="{FF2B5EF4-FFF2-40B4-BE49-F238E27FC236}">
                <a16:creationId xmlns:a16="http://schemas.microsoft.com/office/drawing/2014/main" id="{5A019C94-E693-0AA0-ED52-7C2648EA8D6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BDF5461-F746-96BC-C38A-CA2B0A0458EA}"/>
              </a:ext>
            </a:extLst>
          </p:cNvPr>
          <p:cNvSpPr>
            <a:spLocks noGrp="1"/>
          </p:cNvSpPr>
          <p:nvPr>
            <p:ph type="sldNum" sz="quarter" idx="12"/>
          </p:nvPr>
        </p:nvSpPr>
        <p:spPr/>
        <p:txBody>
          <a:bodyPr/>
          <a:lstStyle/>
          <a:p>
            <a:fld id="{11D2CE3C-411B-4F9A-A3F5-5B01B051FB26}" type="slidenum">
              <a:rPr lang="da-DK" smtClean="0"/>
              <a:t>‹nr.›</a:t>
            </a:fld>
            <a:endParaRPr lang="da-DK"/>
          </a:p>
        </p:txBody>
      </p:sp>
    </p:spTree>
    <p:extLst>
      <p:ext uri="{BB962C8B-B14F-4D97-AF65-F5344CB8AC3E}">
        <p14:creationId xmlns:p14="http://schemas.microsoft.com/office/powerpoint/2010/main" val="23929832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EDCC47-57B9-66CC-6C3A-4D9754F00EB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8705B92-6CFE-FC08-785F-738B7E5C70B9}"/>
              </a:ext>
            </a:extLst>
          </p:cNvPr>
          <p:cNvSpPr>
            <a:spLocks noGrp="1"/>
          </p:cNvSpPr>
          <p:nvPr>
            <p:ph sz="half" idx="1"/>
          </p:nvPr>
        </p:nvSpPr>
        <p:spPr>
          <a:xfrm>
            <a:off x="681038" y="1825625"/>
            <a:ext cx="4195762"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47441051-EDD8-84F3-1B03-82B345DDE2DD}"/>
              </a:ext>
            </a:extLst>
          </p:cNvPr>
          <p:cNvSpPr>
            <a:spLocks noGrp="1"/>
          </p:cNvSpPr>
          <p:nvPr>
            <p:ph sz="half" idx="2"/>
          </p:nvPr>
        </p:nvSpPr>
        <p:spPr>
          <a:xfrm>
            <a:off x="5029200" y="1825625"/>
            <a:ext cx="4195763"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9E9A0C84-5BF3-5A53-BA48-8F7072289A22}"/>
              </a:ext>
            </a:extLst>
          </p:cNvPr>
          <p:cNvSpPr>
            <a:spLocks noGrp="1"/>
          </p:cNvSpPr>
          <p:nvPr>
            <p:ph type="dt" sz="half" idx="10"/>
          </p:nvPr>
        </p:nvSpPr>
        <p:spPr/>
        <p:txBody>
          <a:bodyPr/>
          <a:lstStyle/>
          <a:p>
            <a:endParaRPr lang="da-DK"/>
          </a:p>
        </p:txBody>
      </p:sp>
      <p:sp>
        <p:nvSpPr>
          <p:cNvPr id="6" name="Pladsholder til sidefod 5">
            <a:extLst>
              <a:ext uri="{FF2B5EF4-FFF2-40B4-BE49-F238E27FC236}">
                <a16:creationId xmlns:a16="http://schemas.microsoft.com/office/drawing/2014/main" id="{E6290DF6-62A3-94B1-1567-E522B912CC1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53F5231-26AC-C409-4D3A-8CA884185B9B}"/>
              </a:ext>
            </a:extLst>
          </p:cNvPr>
          <p:cNvSpPr>
            <a:spLocks noGrp="1"/>
          </p:cNvSpPr>
          <p:nvPr>
            <p:ph type="sldNum" sz="quarter" idx="12"/>
          </p:nvPr>
        </p:nvSpPr>
        <p:spPr/>
        <p:txBody>
          <a:bodyPr/>
          <a:lstStyle/>
          <a:p>
            <a:fld id="{11D2CE3C-411B-4F9A-A3F5-5B01B051FB26}" type="slidenum">
              <a:rPr lang="da-DK" smtClean="0"/>
              <a:t>‹nr.›</a:t>
            </a:fld>
            <a:endParaRPr lang="da-DK"/>
          </a:p>
        </p:txBody>
      </p:sp>
    </p:spTree>
    <p:extLst>
      <p:ext uri="{BB962C8B-B14F-4D97-AF65-F5344CB8AC3E}">
        <p14:creationId xmlns:p14="http://schemas.microsoft.com/office/powerpoint/2010/main" val="15888855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F6987D-F36D-01F0-1F81-BB4E12D42CBA}"/>
              </a:ext>
            </a:extLst>
          </p:cNvPr>
          <p:cNvSpPr>
            <a:spLocks noGrp="1"/>
          </p:cNvSpPr>
          <p:nvPr>
            <p:ph type="title"/>
          </p:nvPr>
        </p:nvSpPr>
        <p:spPr>
          <a:xfrm>
            <a:off x="682625" y="365125"/>
            <a:ext cx="8543925"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0827B6B2-9881-CEF9-8E5F-AB1D5BECF800}"/>
              </a:ext>
            </a:extLst>
          </p:cNvPr>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4C31CAE8-7682-F3C8-C67E-B19F82000F61}"/>
              </a:ext>
            </a:extLst>
          </p:cNvPr>
          <p:cNvSpPr>
            <a:spLocks noGrp="1"/>
          </p:cNvSpPr>
          <p:nvPr>
            <p:ph sz="half" idx="2"/>
          </p:nvPr>
        </p:nvSpPr>
        <p:spPr>
          <a:xfrm>
            <a:off x="682625" y="2505075"/>
            <a:ext cx="4191000"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41591DE7-6A3C-C304-CD69-B197B9691053}"/>
              </a:ext>
            </a:extLst>
          </p:cNvPr>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A1FB4C35-DA40-7989-046C-3E66BB230D28}"/>
              </a:ext>
            </a:extLst>
          </p:cNvPr>
          <p:cNvSpPr>
            <a:spLocks noGrp="1"/>
          </p:cNvSpPr>
          <p:nvPr>
            <p:ph sz="quarter" idx="4"/>
          </p:nvPr>
        </p:nvSpPr>
        <p:spPr>
          <a:xfrm>
            <a:off x="5014913" y="2505075"/>
            <a:ext cx="421163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9BBAEAC8-7D40-317F-0180-45FD96BA3D37}"/>
              </a:ext>
            </a:extLst>
          </p:cNvPr>
          <p:cNvSpPr>
            <a:spLocks noGrp="1"/>
          </p:cNvSpPr>
          <p:nvPr>
            <p:ph type="dt" sz="half" idx="10"/>
          </p:nvPr>
        </p:nvSpPr>
        <p:spPr/>
        <p:txBody>
          <a:bodyPr/>
          <a:lstStyle/>
          <a:p>
            <a:endParaRPr lang="da-DK"/>
          </a:p>
        </p:txBody>
      </p:sp>
      <p:sp>
        <p:nvSpPr>
          <p:cNvPr id="8" name="Pladsholder til sidefod 7">
            <a:extLst>
              <a:ext uri="{FF2B5EF4-FFF2-40B4-BE49-F238E27FC236}">
                <a16:creationId xmlns:a16="http://schemas.microsoft.com/office/drawing/2014/main" id="{AF405050-94EC-310E-867A-D4B4D59B9CD9}"/>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45D937F-FC93-6181-DA73-F3F6E418ACF6}"/>
              </a:ext>
            </a:extLst>
          </p:cNvPr>
          <p:cNvSpPr>
            <a:spLocks noGrp="1"/>
          </p:cNvSpPr>
          <p:nvPr>
            <p:ph type="sldNum" sz="quarter" idx="12"/>
          </p:nvPr>
        </p:nvSpPr>
        <p:spPr/>
        <p:txBody>
          <a:bodyPr/>
          <a:lstStyle/>
          <a:p>
            <a:fld id="{11D2CE3C-411B-4F9A-A3F5-5B01B051FB26}" type="slidenum">
              <a:rPr lang="da-DK" smtClean="0"/>
              <a:t>‹nr.›</a:t>
            </a:fld>
            <a:endParaRPr lang="da-DK"/>
          </a:p>
        </p:txBody>
      </p:sp>
    </p:spTree>
    <p:extLst>
      <p:ext uri="{BB962C8B-B14F-4D97-AF65-F5344CB8AC3E}">
        <p14:creationId xmlns:p14="http://schemas.microsoft.com/office/powerpoint/2010/main" val="14436106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9BA8DE-444E-706E-6D6A-66F3A29DA539}"/>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E59D87C5-9B34-D6B2-D460-2C8F8F3BB5C4}"/>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EB7E3005-4C90-0EF5-7671-9195F0A7133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D37DBEA0-F9AA-0F86-DE6F-9FC0A921CCFA}"/>
              </a:ext>
            </a:extLst>
          </p:cNvPr>
          <p:cNvSpPr>
            <a:spLocks noGrp="1"/>
          </p:cNvSpPr>
          <p:nvPr>
            <p:ph type="sldNum" sz="quarter" idx="12"/>
          </p:nvPr>
        </p:nvSpPr>
        <p:spPr/>
        <p:txBody>
          <a:bodyPr/>
          <a:lstStyle/>
          <a:p>
            <a:fld id="{11D2CE3C-411B-4F9A-A3F5-5B01B051FB26}" type="slidenum">
              <a:rPr lang="da-DK" smtClean="0"/>
              <a:t>‹nr.›</a:t>
            </a:fld>
            <a:endParaRPr lang="da-DK"/>
          </a:p>
        </p:txBody>
      </p:sp>
    </p:spTree>
    <p:extLst>
      <p:ext uri="{BB962C8B-B14F-4D97-AF65-F5344CB8AC3E}">
        <p14:creationId xmlns:p14="http://schemas.microsoft.com/office/powerpoint/2010/main" val="16562630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86951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A23436-8311-4E9F-05AC-786818EDE4C0}"/>
              </a:ext>
            </a:extLst>
          </p:cNvPr>
          <p:cNvSpPr>
            <a:spLocks noGrp="1"/>
          </p:cNvSpPr>
          <p:nvPr>
            <p:ph type="title"/>
          </p:nvPr>
        </p:nvSpPr>
        <p:spPr>
          <a:xfrm>
            <a:off x="682625" y="457200"/>
            <a:ext cx="3194050"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CBDC419D-F833-7342-3697-18AB39FA0392}"/>
              </a:ext>
            </a:extLst>
          </p:cNvPr>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C71BB8F9-A842-C8A8-6B50-04F32C40BE59}"/>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156B07C3-D811-2B3C-D343-824E0FBA5F67}"/>
              </a:ext>
            </a:extLst>
          </p:cNvPr>
          <p:cNvSpPr>
            <a:spLocks noGrp="1"/>
          </p:cNvSpPr>
          <p:nvPr>
            <p:ph type="dt" sz="half" idx="10"/>
          </p:nvPr>
        </p:nvSpPr>
        <p:spPr/>
        <p:txBody>
          <a:bodyPr/>
          <a:lstStyle/>
          <a:p>
            <a:endParaRPr lang="da-DK"/>
          </a:p>
        </p:txBody>
      </p:sp>
      <p:sp>
        <p:nvSpPr>
          <p:cNvPr id="6" name="Pladsholder til sidefod 5">
            <a:extLst>
              <a:ext uri="{FF2B5EF4-FFF2-40B4-BE49-F238E27FC236}">
                <a16:creationId xmlns:a16="http://schemas.microsoft.com/office/drawing/2014/main" id="{6221EDA3-BC73-678D-9448-9FA4E7A209C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AAF9D41-4B3D-8F1C-A1A6-75C5137A6828}"/>
              </a:ext>
            </a:extLst>
          </p:cNvPr>
          <p:cNvSpPr>
            <a:spLocks noGrp="1"/>
          </p:cNvSpPr>
          <p:nvPr>
            <p:ph type="sldNum" sz="quarter" idx="12"/>
          </p:nvPr>
        </p:nvSpPr>
        <p:spPr/>
        <p:txBody>
          <a:bodyPr/>
          <a:lstStyle/>
          <a:p>
            <a:fld id="{11D2CE3C-411B-4F9A-A3F5-5B01B051FB26}" type="slidenum">
              <a:rPr lang="da-DK" smtClean="0"/>
              <a:t>‹nr.›</a:t>
            </a:fld>
            <a:endParaRPr lang="da-DK"/>
          </a:p>
        </p:txBody>
      </p:sp>
    </p:spTree>
    <p:extLst>
      <p:ext uri="{BB962C8B-B14F-4D97-AF65-F5344CB8AC3E}">
        <p14:creationId xmlns:p14="http://schemas.microsoft.com/office/powerpoint/2010/main" val="3823548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F5D678-D2BF-9AE6-1492-FC122436880F}"/>
              </a:ext>
            </a:extLst>
          </p:cNvPr>
          <p:cNvSpPr>
            <a:spLocks noGrp="1"/>
          </p:cNvSpPr>
          <p:nvPr>
            <p:ph type="title"/>
          </p:nvPr>
        </p:nvSpPr>
        <p:spPr>
          <a:xfrm>
            <a:off x="682625" y="457200"/>
            <a:ext cx="3194050"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1E824178-10A8-6A23-292A-B1F4B044EE84}"/>
              </a:ext>
            </a:extLst>
          </p:cNvPr>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A7F285C6-0984-B4BA-A938-B69B3772A5FD}"/>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47C01F77-E2DF-29C2-898D-1C879A7E21C9}"/>
              </a:ext>
            </a:extLst>
          </p:cNvPr>
          <p:cNvSpPr>
            <a:spLocks noGrp="1"/>
          </p:cNvSpPr>
          <p:nvPr>
            <p:ph type="dt" sz="half" idx="10"/>
          </p:nvPr>
        </p:nvSpPr>
        <p:spPr/>
        <p:txBody>
          <a:bodyPr/>
          <a:lstStyle/>
          <a:p>
            <a:endParaRPr lang="da-DK"/>
          </a:p>
        </p:txBody>
      </p:sp>
      <p:sp>
        <p:nvSpPr>
          <p:cNvPr id="6" name="Pladsholder til sidefod 5">
            <a:extLst>
              <a:ext uri="{FF2B5EF4-FFF2-40B4-BE49-F238E27FC236}">
                <a16:creationId xmlns:a16="http://schemas.microsoft.com/office/drawing/2014/main" id="{8D774D19-B2DB-7274-0275-C33E04604E4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0344705-D0E7-0741-A6DA-38A3BE21A1A7}"/>
              </a:ext>
            </a:extLst>
          </p:cNvPr>
          <p:cNvSpPr>
            <a:spLocks noGrp="1"/>
          </p:cNvSpPr>
          <p:nvPr>
            <p:ph type="sldNum" sz="quarter" idx="12"/>
          </p:nvPr>
        </p:nvSpPr>
        <p:spPr/>
        <p:txBody>
          <a:bodyPr/>
          <a:lstStyle/>
          <a:p>
            <a:fld id="{11D2CE3C-411B-4F9A-A3F5-5B01B051FB26}" type="slidenum">
              <a:rPr lang="da-DK" smtClean="0"/>
              <a:t>‹nr.›</a:t>
            </a:fld>
            <a:endParaRPr lang="da-DK"/>
          </a:p>
        </p:txBody>
      </p:sp>
    </p:spTree>
    <p:extLst>
      <p:ext uri="{BB962C8B-B14F-4D97-AF65-F5344CB8AC3E}">
        <p14:creationId xmlns:p14="http://schemas.microsoft.com/office/powerpoint/2010/main" val="11966641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AE180D-4234-D97A-D26E-4C9E41ACBD0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CD8112B1-3322-DD57-8753-51D0B4A8E5C9}"/>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5A507CE-71B3-CF23-387F-97EF055BD7F6}"/>
              </a:ext>
            </a:extLst>
          </p:cNvPr>
          <p:cNvSpPr>
            <a:spLocks noGrp="1"/>
          </p:cNvSpPr>
          <p:nvPr>
            <p:ph type="dt" sz="half" idx="10"/>
          </p:nvPr>
        </p:nvSpPr>
        <p:spPr/>
        <p:txBody>
          <a:bodyPr/>
          <a:lstStyle/>
          <a:p>
            <a:endParaRPr lang="da-DK"/>
          </a:p>
        </p:txBody>
      </p:sp>
      <p:sp>
        <p:nvSpPr>
          <p:cNvPr id="5" name="Pladsholder til sidefod 4">
            <a:extLst>
              <a:ext uri="{FF2B5EF4-FFF2-40B4-BE49-F238E27FC236}">
                <a16:creationId xmlns:a16="http://schemas.microsoft.com/office/drawing/2014/main" id="{04C13E38-C11B-FCE7-D61F-72473DC0D9C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373B7E0-F600-FBE1-8982-24E267F25084}"/>
              </a:ext>
            </a:extLst>
          </p:cNvPr>
          <p:cNvSpPr>
            <a:spLocks noGrp="1"/>
          </p:cNvSpPr>
          <p:nvPr>
            <p:ph type="sldNum" sz="quarter" idx="12"/>
          </p:nvPr>
        </p:nvSpPr>
        <p:spPr/>
        <p:txBody>
          <a:bodyPr/>
          <a:lstStyle/>
          <a:p>
            <a:fld id="{11D2CE3C-411B-4F9A-A3F5-5B01B051FB26}" type="slidenum">
              <a:rPr lang="da-DK" smtClean="0"/>
              <a:t>‹nr.›</a:t>
            </a:fld>
            <a:endParaRPr lang="da-DK"/>
          </a:p>
        </p:txBody>
      </p:sp>
    </p:spTree>
    <p:extLst>
      <p:ext uri="{BB962C8B-B14F-4D97-AF65-F5344CB8AC3E}">
        <p14:creationId xmlns:p14="http://schemas.microsoft.com/office/powerpoint/2010/main" val="1292372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3E6D89"/>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3E6D89">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3E6D89">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3E6D89">
              <a:alpha val="5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3E6D89">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D6F840F9-3CFD-9267-AC05-C4E18D02DEEA}"/>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8929590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916FCE20-157A-5544-0A71-C4C711BC9CF8}"/>
              </a:ext>
            </a:extLst>
          </p:cNvPr>
          <p:cNvSpPr>
            <a:spLocks noGrp="1"/>
          </p:cNvSpPr>
          <p:nvPr>
            <p:ph type="title" orient="vert"/>
          </p:nvPr>
        </p:nvSpPr>
        <p:spPr>
          <a:xfrm>
            <a:off x="7089775" y="365125"/>
            <a:ext cx="2135188"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4884712-FD6C-5BAB-97EE-9A11A507C151}"/>
              </a:ext>
            </a:extLst>
          </p:cNvPr>
          <p:cNvSpPr>
            <a:spLocks noGrp="1"/>
          </p:cNvSpPr>
          <p:nvPr>
            <p:ph type="body" orient="vert" idx="1"/>
          </p:nvPr>
        </p:nvSpPr>
        <p:spPr>
          <a:xfrm>
            <a:off x="681038" y="365125"/>
            <a:ext cx="6256337"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52CA3CD-D733-FA25-6DDB-B22266B0FE09}"/>
              </a:ext>
            </a:extLst>
          </p:cNvPr>
          <p:cNvSpPr>
            <a:spLocks noGrp="1"/>
          </p:cNvSpPr>
          <p:nvPr>
            <p:ph type="dt" sz="half" idx="10"/>
          </p:nvPr>
        </p:nvSpPr>
        <p:spPr/>
        <p:txBody>
          <a:bodyPr/>
          <a:lstStyle/>
          <a:p>
            <a:endParaRPr lang="da-DK"/>
          </a:p>
        </p:txBody>
      </p:sp>
      <p:sp>
        <p:nvSpPr>
          <p:cNvPr id="5" name="Pladsholder til sidefod 4">
            <a:extLst>
              <a:ext uri="{FF2B5EF4-FFF2-40B4-BE49-F238E27FC236}">
                <a16:creationId xmlns:a16="http://schemas.microsoft.com/office/drawing/2014/main" id="{D14A7882-3779-105B-0D20-85900E2FEFA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765115D-7A10-D514-A114-8340D52A2EBF}"/>
              </a:ext>
            </a:extLst>
          </p:cNvPr>
          <p:cNvSpPr>
            <a:spLocks noGrp="1"/>
          </p:cNvSpPr>
          <p:nvPr>
            <p:ph type="sldNum" sz="quarter" idx="12"/>
          </p:nvPr>
        </p:nvSpPr>
        <p:spPr/>
        <p:txBody>
          <a:bodyPr/>
          <a:lstStyle/>
          <a:p>
            <a:fld id="{11D2CE3C-411B-4F9A-A3F5-5B01B051FB26}" type="slidenum">
              <a:rPr lang="da-DK" smtClean="0"/>
              <a:t>‹nr.›</a:t>
            </a:fld>
            <a:endParaRPr lang="da-DK"/>
          </a:p>
        </p:txBody>
      </p:sp>
    </p:spTree>
    <p:extLst>
      <p:ext uri="{BB962C8B-B14F-4D97-AF65-F5344CB8AC3E}">
        <p14:creationId xmlns:p14="http://schemas.microsoft.com/office/powerpoint/2010/main" val="62716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3E6D89"/>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3E6D89">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3E6D89">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3E6D89">
              <a:alpha val="5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3E6D89">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3E6D89">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E321BA35-B6BF-46E6-0E6B-60080DD40784}"/>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2870975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C770A8F7-CF2A-2C59-785E-B7A78CF7A54E}"/>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3814114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98332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60675" y="4751388"/>
            <a:ext cx="311785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8332E">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98332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98332E"/>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AC56C01F-00AF-2C14-403E-3D9475149B04}"/>
              </a:ext>
            </a:extLst>
          </p:cNvPr>
          <p:cNvSpPr>
            <a:spLocks noGrp="1"/>
          </p:cNvSpPr>
          <p:nvPr>
            <p:ph type="body" sz="quarter" idx="17"/>
          </p:nvPr>
        </p:nvSpPr>
        <p:spPr>
          <a:xfrm>
            <a:off x="6186975" y="4751387"/>
            <a:ext cx="311785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EC470453-55B8-692A-5C4F-299083A390C4}"/>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2247404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9"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8.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7" y="384416"/>
            <a:ext cx="7078034"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Ældre og Omsorgsudvalget:</a:t>
            </a:r>
            <a:r>
              <a:rPr sz="1200" b="1" spc="-32">
                <a:latin typeface="Verdana"/>
                <a:cs typeface="Verdana"/>
              </a:rPr>
              <a:t> </a:t>
            </a:r>
            <a:r>
              <a:rPr lang="da-DK" sz="1200" b="1">
                <a:solidFill>
                  <a:srgbClr val="3E6D89"/>
                </a:solidFill>
                <a:latin typeface="Verdana"/>
                <a:cs typeface="Verdana"/>
              </a:rPr>
              <a:t>Uddannelsesbyen Nykøbing Falster</a:t>
            </a:r>
            <a:endParaRPr sz="1200">
              <a:solidFill>
                <a:srgbClr val="3E6D89"/>
              </a:solidFill>
              <a:latin typeface="Verdana"/>
              <a:cs typeface="Verdana"/>
            </a:endParaRPr>
          </a:p>
        </p:txBody>
      </p:sp>
      <p:pic>
        <p:nvPicPr>
          <p:cNvPr id="14" name="Billede 13" descr="Et billede, der indeholder person, vand&#10;&#10;Automatisk genereret beskrivelse">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73F0167E-1EAD-F14F-5AA3-B107DE58BD9B}"/>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cSld>
  <p:clrMap bg1="lt1" tx1="dk1" bg2="lt2" tx2="dk2" accent1="accent1" accent2="accent2" accent3="accent3" accent4="accent4" accent5="accent5" accent6="accent6" hlink="hlink" folHlink="folHlink"/>
  <p:sldLayoutIdLst>
    <p:sldLayoutId id="2147483665" r:id="rId1"/>
    <p:sldLayoutId id="2147483671" r:id="rId2"/>
    <p:sldLayoutId id="2147483676" r:id="rId3"/>
    <p:sldLayoutId id="2147483677" r:id="rId4"/>
    <p:sldLayoutId id="2147483756" r:id="rId5"/>
    <p:sldLayoutId id="2147483757" r:id="rId6"/>
    <p:sldLayoutId id="2147483758"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5659541"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Ældre og Omsorgsudvalget: </a:t>
            </a:r>
            <a:r>
              <a:rPr lang="da-DK" sz="1200" b="1" spc="-32">
                <a:solidFill>
                  <a:srgbClr val="98332E"/>
                </a:solidFill>
                <a:latin typeface="Verdana"/>
                <a:cs typeface="Verdana"/>
              </a:rPr>
              <a:t>Det gode børneliv</a:t>
            </a:r>
            <a:endParaRPr sz="1200">
              <a:solidFill>
                <a:srgbClr val="98332E"/>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0E7D991B-3801-1DDA-D80A-02713A46CEA4}"/>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1907720263"/>
      </p:ext>
    </p:extLst>
  </p:cSld>
  <p:clrMap bg1="lt1" tx1="dk1" bg2="lt2" tx2="dk2" accent1="accent1" accent2="accent2" accent3="accent3" accent4="accent4" accent5="accent5" accent6="accent6" hlink="hlink" folHlink="folHlink"/>
  <p:sldLayoutIdLst>
    <p:sldLayoutId id="2147483679" r:id="rId1"/>
    <p:sldLayoutId id="2147483759" r:id="rId2"/>
    <p:sldLayoutId id="2147483760" r:id="rId3"/>
    <p:sldLayoutId id="2147483761" r:id="rId4"/>
    <p:sldLayoutId id="2147483762" r:id="rId5"/>
    <p:sldLayoutId id="2147483763" r:id="rId6"/>
    <p:sldLayoutId id="2147483764"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5641957"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Ældre og Omsorgsudvalget: </a:t>
            </a:r>
            <a:r>
              <a:rPr lang="da-DK" sz="1200" b="1" spc="-32">
                <a:solidFill>
                  <a:srgbClr val="3D6C3A"/>
                </a:solidFill>
                <a:latin typeface="Verdana"/>
                <a:cs typeface="Verdana"/>
              </a:rPr>
              <a:t>Turisme og bosætning</a:t>
            </a:r>
            <a:endParaRPr sz="1200">
              <a:solidFill>
                <a:srgbClr val="3D6C3A"/>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10F76F81-F3A0-2AFC-A759-82338D4AE20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131850758"/>
      </p:ext>
    </p:extLst>
  </p:cSld>
  <p:clrMap bg1="lt1" tx1="dk1" bg2="lt2" tx2="dk2" accent1="accent1" accent2="accent2" accent3="accent3" accent4="accent4" accent5="accent5" accent6="accent6" hlink="hlink" folHlink="folHlink"/>
  <p:sldLayoutIdLst>
    <p:sldLayoutId id="2147483687" r:id="rId1"/>
    <p:sldLayoutId id="2147483765" r:id="rId2"/>
    <p:sldLayoutId id="2147483766" r:id="rId3"/>
    <p:sldLayoutId id="2147483767" r:id="rId4"/>
    <p:sldLayoutId id="2147483768" r:id="rId5"/>
    <p:sldLayoutId id="2147483769" r:id="rId6"/>
    <p:sldLayoutId id="2147483770"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7" y="384416"/>
            <a:ext cx="6028818"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Ældre og Omsorgsudvalget: </a:t>
            </a:r>
            <a:r>
              <a:rPr lang="da-DK" sz="1200" b="1" spc="-32">
                <a:solidFill>
                  <a:srgbClr val="AD8E26"/>
                </a:solidFill>
                <a:latin typeface="Verdana"/>
                <a:cs typeface="Verdana"/>
              </a:rPr>
              <a:t>Et godt erhvervsklima</a:t>
            </a:r>
            <a:endParaRPr sz="1200">
              <a:solidFill>
                <a:srgbClr val="AD8E26"/>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5A5C242B-070B-79B6-00DC-F58054EF17E1}"/>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1512412186"/>
      </p:ext>
    </p:extLst>
  </p:cSld>
  <p:clrMap bg1="lt1" tx1="dk1" bg2="lt2" tx2="dk2" accent1="accent1" accent2="accent2" accent3="accent3" accent4="accent4" accent5="accent5" accent6="accent6" hlink="hlink" folHlink="folHlink"/>
  <p:sldLayoutIdLst>
    <p:sldLayoutId id="2147483695" r:id="rId1"/>
    <p:sldLayoutId id="2147483771" r:id="rId2"/>
    <p:sldLayoutId id="2147483772" r:id="rId3"/>
    <p:sldLayoutId id="2147483773" r:id="rId4"/>
    <p:sldLayoutId id="2147483774" r:id="rId5"/>
    <p:sldLayoutId id="2147483775" r:id="rId6"/>
    <p:sldLayoutId id="2147483776"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5389911"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Ældre og Omsorgsudvalget: </a:t>
            </a:r>
            <a:r>
              <a:rPr lang="da-DK" sz="1200" b="1" spc="-32">
                <a:solidFill>
                  <a:srgbClr val="81824D"/>
                </a:solidFill>
                <a:latin typeface="Verdana"/>
                <a:cs typeface="Verdana"/>
              </a:rPr>
              <a:t>Grøn omstilling</a:t>
            </a:r>
            <a:endParaRPr sz="1200">
              <a:solidFill>
                <a:srgbClr val="81824D"/>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C4CCE251-0EBE-34BF-0C0B-57FE32BAF0FD}"/>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1410885371"/>
      </p:ext>
    </p:extLst>
  </p:cSld>
  <p:clrMap bg1="lt1" tx1="dk1" bg2="lt2" tx2="dk2" accent1="accent1" accent2="accent2" accent3="accent3" accent4="accent4" accent5="accent5" accent6="accent6" hlink="hlink" folHlink="folHlink"/>
  <p:sldLayoutIdLst>
    <p:sldLayoutId id="2147483703" r:id="rId1"/>
    <p:sldLayoutId id="2147483777" r:id="rId2"/>
    <p:sldLayoutId id="2147483778" r:id="rId3"/>
    <p:sldLayoutId id="2147483779" r:id="rId4"/>
    <p:sldLayoutId id="2147483780" r:id="rId5"/>
    <p:sldLayoutId id="2147483781" r:id="rId6"/>
    <p:sldLayoutId id="2147483782"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7541096"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Ældre og Omsorgsudvalget: </a:t>
            </a:r>
            <a:r>
              <a:rPr lang="da-DK" sz="1200" b="1" spc="-32">
                <a:solidFill>
                  <a:srgbClr val="710B8E"/>
                </a:solidFill>
                <a:latin typeface="Verdana"/>
                <a:cs typeface="Verdana"/>
              </a:rPr>
              <a:t>Kommunen som attraktiv arbejdsplads</a:t>
            </a:r>
            <a:endParaRPr sz="1200">
              <a:solidFill>
                <a:srgbClr val="710B8E"/>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36383AB7-8DC6-CC40-BA21-55BAF32F698A}"/>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1750546939"/>
      </p:ext>
    </p:extLst>
  </p:cSld>
  <p:clrMap bg1="lt1" tx1="dk1" bg2="lt2" tx2="dk2" accent1="accent1" accent2="accent2" accent3="accent3" accent4="accent4" accent5="accent5" accent6="accent6" hlink="hlink" folHlink="folHlink"/>
  <p:sldLayoutIdLst>
    <p:sldLayoutId id="2147483711" r:id="rId1"/>
    <p:sldLayoutId id="2147483783" r:id="rId2"/>
    <p:sldLayoutId id="2147483784" r:id="rId3"/>
    <p:sldLayoutId id="2147483785" r:id="rId4"/>
    <p:sldLayoutId id="2147483786" r:id="rId5"/>
    <p:sldLayoutId id="2147483787" r:id="rId6"/>
    <p:sldLayoutId id="2147483788"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7236295"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Ældre og Omsorgsudvalget: </a:t>
            </a:r>
            <a:r>
              <a:rPr lang="da-DK" sz="1200" b="1" spc="-32">
                <a:solidFill>
                  <a:srgbClr val="9F4520"/>
                </a:solidFill>
                <a:latin typeface="Verdana"/>
                <a:cs typeface="Verdana"/>
              </a:rPr>
              <a:t>Omsorg og sundhedsfremme</a:t>
            </a:r>
            <a:endParaRPr sz="1200">
              <a:solidFill>
                <a:srgbClr val="9F4520"/>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6E1E7C8C-929E-972F-B57C-34B65462002B}"/>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a:p>
        </p:txBody>
      </p:sp>
    </p:spTree>
    <p:extLst>
      <p:ext uri="{BB962C8B-B14F-4D97-AF65-F5344CB8AC3E}">
        <p14:creationId xmlns:p14="http://schemas.microsoft.com/office/powerpoint/2010/main" val="3760902302"/>
      </p:ext>
    </p:extLst>
  </p:cSld>
  <p:clrMap bg1="lt1" tx1="dk1" bg2="lt2" tx2="dk2" accent1="accent1" accent2="accent2" accent3="accent3" accent4="accent4" accent5="accent5" accent6="accent6" hlink="hlink" folHlink="folHlink"/>
  <p:sldLayoutIdLst>
    <p:sldLayoutId id="2147483719" r:id="rId1"/>
    <p:sldLayoutId id="2147483789" r:id="rId2"/>
    <p:sldLayoutId id="2147483790" r:id="rId3"/>
    <p:sldLayoutId id="2147483791" r:id="rId4"/>
    <p:sldLayoutId id="2147483792" r:id="rId5"/>
    <p:sldLayoutId id="2147483793" r:id="rId6"/>
    <p:sldLayoutId id="2147483794"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76DA4CC2-AC98-458F-3485-6E3996E123D4}"/>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45BC1E4-D02F-3123-D351-3B1ED6DFBDA8}"/>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B076E8F-74BD-1881-6B89-88ACB064C0D6}"/>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a-DK"/>
          </a:p>
        </p:txBody>
      </p:sp>
      <p:sp>
        <p:nvSpPr>
          <p:cNvPr id="5" name="Pladsholder til sidefod 4">
            <a:extLst>
              <a:ext uri="{FF2B5EF4-FFF2-40B4-BE49-F238E27FC236}">
                <a16:creationId xmlns:a16="http://schemas.microsoft.com/office/drawing/2014/main" id="{C8C8EFB8-EDAD-76C4-111D-DAB5A4059FCF}"/>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97335AF1-CDE6-2F5B-AE38-DC538EA59E25}"/>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2CE3C-411B-4F9A-A3F5-5B01B051FB26}" type="slidenum">
              <a:rPr lang="da-DK" smtClean="0"/>
              <a:t>‹nr.›</a:t>
            </a:fld>
            <a:endParaRPr lang="da-DK"/>
          </a:p>
        </p:txBody>
      </p:sp>
    </p:spTree>
    <p:extLst>
      <p:ext uri="{BB962C8B-B14F-4D97-AF65-F5344CB8AC3E}">
        <p14:creationId xmlns:p14="http://schemas.microsoft.com/office/powerpoint/2010/main" val="2572691550"/>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48.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7.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41.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4ED1CAE5-EAA4-1CEB-FFAF-5E2283BC0035}"/>
              </a:ext>
            </a:extLst>
          </p:cNvPr>
          <p:cNvSpPr txBox="1">
            <a:spLocks/>
          </p:cNvSpPr>
          <p:nvPr/>
        </p:nvSpPr>
        <p:spPr>
          <a:xfrm>
            <a:off x="406400" y="271039"/>
            <a:ext cx="9093199" cy="47355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a:latin typeface="Impact" panose="020B0806030902050204" pitchFamily="34" charset="0"/>
              </a:rPr>
              <a:t>ÆLDRE OG OMSORGSUDVALGET</a:t>
            </a:r>
            <a:r>
              <a:rPr lang="en-US" sz="2500">
                <a:solidFill>
                  <a:srgbClr val="C4262D"/>
                </a:solidFill>
                <a:latin typeface="Impact" panose="020B0806030902050204" pitchFamily="34" charset="0"/>
              </a:rPr>
              <a:t> </a:t>
            </a:r>
            <a:r>
              <a:rPr lang="en-US" sz="2500">
                <a:solidFill>
                  <a:srgbClr val="828282"/>
                </a:solidFill>
                <a:latin typeface="Impact" panose="020B0806030902050204" pitchFamily="34" charset="0"/>
              </a:rPr>
              <a:t>(ÆOU)</a:t>
            </a:r>
            <a:endParaRPr lang="en-US" sz="2500">
              <a:latin typeface="Impact" panose="020B0806030902050204" pitchFamily="34" charset="0"/>
            </a:endParaRPr>
          </a:p>
        </p:txBody>
      </p:sp>
      <p:sp>
        <p:nvSpPr>
          <p:cNvPr id="10" name="Pladsholder til tekst 3">
            <a:extLst>
              <a:ext uri="{FF2B5EF4-FFF2-40B4-BE49-F238E27FC236}">
                <a16:creationId xmlns:a16="http://schemas.microsoft.com/office/drawing/2014/main" id="{DDFECD8C-2A66-4530-9CEC-1F7BFFF4D6F7}"/>
              </a:ext>
            </a:extLst>
          </p:cNvPr>
          <p:cNvSpPr txBox="1">
            <a:spLocks/>
          </p:cNvSpPr>
          <p:nvPr/>
        </p:nvSpPr>
        <p:spPr>
          <a:xfrm>
            <a:off x="406400" y="744598"/>
            <a:ext cx="9093199" cy="37465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1600">
                <a:latin typeface="Verdana" panose="020B0604030504040204" pitchFamily="34" charset="0"/>
                <a:ea typeface="Verdana" panose="020B0604030504040204" pitchFamily="34" charset="0"/>
              </a:rPr>
              <a:t>     AFRAPPORTERING PÅ UDVALGSSTRATEGIEN</a:t>
            </a:r>
            <a:endParaRPr lang="en-US" sz="1200">
              <a:latin typeface="Verdana" panose="020B0604030504040204" pitchFamily="34" charset="0"/>
              <a:ea typeface="Verdana" panose="020B0604030504040204" pitchFamily="34" charset="0"/>
            </a:endParaRPr>
          </a:p>
        </p:txBody>
      </p:sp>
      <p:sp>
        <p:nvSpPr>
          <p:cNvPr id="11" name="Rutediagram: Forbindelse 10">
            <a:extLst>
              <a:ext uri="{FF2B5EF4-FFF2-40B4-BE49-F238E27FC236}">
                <a16:creationId xmlns:a16="http://schemas.microsoft.com/office/drawing/2014/main" id="{5DCEAF31-9670-5196-07C3-AEC879AF8816}"/>
              </a:ext>
            </a:extLst>
          </p:cNvPr>
          <p:cNvSpPr/>
          <p:nvPr/>
        </p:nvSpPr>
        <p:spPr>
          <a:xfrm>
            <a:off x="550035" y="809309"/>
            <a:ext cx="245229" cy="245229"/>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a:p>
        </p:txBody>
      </p:sp>
      <p:pic>
        <p:nvPicPr>
          <p:cNvPr id="42" name="Billede 41" descr="Et billede, der indeholder diagram&#10;&#10;Automatisk genereret beskrivelse">
            <a:extLst>
              <a:ext uri="{FF2B5EF4-FFF2-40B4-BE49-F238E27FC236}">
                <a16:creationId xmlns:a16="http://schemas.microsoft.com/office/drawing/2014/main" id="{D7777496-01CD-11A3-B02B-2F56DDE56B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472" y="1763264"/>
            <a:ext cx="7559055" cy="3331471"/>
          </a:xfrm>
          <a:prstGeom prst="rect">
            <a:avLst/>
          </a:prstGeom>
        </p:spPr>
      </p:pic>
      <p:sp>
        <p:nvSpPr>
          <p:cNvPr id="2" name="Tekstfelt 1">
            <a:extLst>
              <a:ext uri="{FF2B5EF4-FFF2-40B4-BE49-F238E27FC236}">
                <a16:creationId xmlns:a16="http://schemas.microsoft.com/office/drawing/2014/main" id="{03598C0D-7A81-497F-CC2F-6E23B65F2F62}"/>
              </a:ext>
            </a:extLst>
          </p:cNvPr>
          <p:cNvSpPr txBox="1"/>
          <p:nvPr/>
        </p:nvSpPr>
        <p:spPr>
          <a:xfrm>
            <a:off x="557253" y="5358719"/>
            <a:ext cx="9097030" cy="261610"/>
          </a:xfrm>
          <a:prstGeom prst="rect">
            <a:avLst/>
          </a:prstGeom>
          <a:noFill/>
        </p:spPr>
        <p:txBody>
          <a:bodyPr wrap="square" rtlCol="0">
            <a:spAutoFit/>
          </a:bodyPr>
          <a:lstStyle>
            <a:defPPr>
              <a:defRPr kern="0"/>
            </a:defPPr>
            <a:lvl1pPr algn="r">
              <a:defRPr sz="1100" i="1">
                <a:solidFill>
                  <a:srgbClr val="A6A6A6"/>
                </a:solidFill>
                <a:latin typeface="Verdana" panose="020B0604030504040204" pitchFamily="34" charset="0"/>
                <a:ea typeface="Verdana" panose="020B0604030504040204" pitchFamily="34" charset="0"/>
              </a:defRPr>
            </a:lvl1pPr>
          </a:lstStyle>
          <a:p>
            <a:r>
              <a:rPr lang="da-DK"/>
              <a:t>STATUS MAJ 2023</a:t>
            </a:r>
          </a:p>
        </p:txBody>
      </p:sp>
      <p:sp>
        <p:nvSpPr>
          <p:cNvPr id="3" name="Rutediagram: Forbindelse 2">
            <a:extLst>
              <a:ext uri="{FF2B5EF4-FFF2-40B4-BE49-F238E27FC236}">
                <a16:creationId xmlns:a16="http://schemas.microsoft.com/office/drawing/2014/main" id="{13C2478C-1888-96AD-1DAF-0BD34A0B5047}"/>
              </a:ext>
            </a:extLst>
          </p:cNvPr>
          <p:cNvSpPr/>
          <p:nvPr/>
        </p:nvSpPr>
        <p:spPr>
          <a:xfrm>
            <a:off x="8000586" y="5390524"/>
            <a:ext cx="198000" cy="198000"/>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100">
                <a:latin typeface="Verdana" panose="020B0604030504040204" pitchFamily="34" charset="0"/>
                <a:ea typeface="Verdana" panose="020B0604030504040204" pitchFamily="34" charset="0"/>
              </a:rPr>
              <a:t>1</a:t>
            </a:r>
          </a:p>
        </p:txBody>
      </p:sp>
      <p:sp>
        <p:nvSpPr>
          <p:cNvPr id="4" name="Tekstfelt 3">
            <a:extLst>
              <a:ext uri="{FF2B5EF4-FFF2-40B4-BE49-F238E27FC236}">
                <a16:creationId xmlns:a16="http://schemas.microsoft.com/office/drawing/2014/main" id="{D2D57D6E-5656-88C1-2D57-6F8760988CA9}"/>
              </a:ext>
            </a:extLst>
          </p:cNvPr>
          <p:cNvSpPr txBox="1"/>
          <p:nvPr/>
        </p:nvSpPr>
        <p:spPr>
          <a:xfrm>
            <a:off x="557253" y="5603643"/>
            <a:ext cx="9097030" cy="261610"/>
          </a:xfrm>
          <a:prstGeom prst="rect">
            <a:avLst/>
          </a:prstGeom>
          <a:noFill/>
        </p:spPr>
        <p:txBody>
          <a:bodyPr wrap="square" rtlCol="0">
            <a:spAutoFit/>
          </a:bodyPr>
          <a:lstStyle/>
          <a:p>
            <a:pPr algn="r"/>
            <a:r>
              <a:rPr lang="da-DK" sz="1100" i="1">
                <a:solidFill>
                  <a:schemeClr val="bg1">
                    <a:lumMod val="65000"/>
                  </a:schemeClr>
                </a:solidFill>
                <a:latin typeface="Verdana" panose="020B0604030504040204" pitchFamily="34" charset="0"/>
                <a:ea typeface="Verdana" panose="020B0604030504040204" pitchFamily="34" charset="0"/>
              </a:rPr>
              <a:t>AFRAPPORTERING</a:t>
            </a:r>
            <a:r>
              <a:rPr lang="da-DK" sz="1100" b="1" i="1">
                <a:solidFill>
                  <a:schemeClr val="bg1">
                    <a:lumMod val="65000"/>
                  </a:schemeClr>
                </a:solidFill>
                <a:latin typeface="Verdana" panose="020B0604030504040204" pitchFamily="34" charset="0"/>
                <a:ea typeface="Verdana" panose="020B0604030504040204" pitchFamily="34" charset="0"/>
              </a:rPr>
              <a:t> </a:t>
            </a:r>
            <a:r>
              <a:rPr lang="da-DK" sz="1100" i="1">
                <a:solidFill>
                  <a:schemeClr val="bg1">
                    <a:lumMod val="65000"/>
                  </a:schemeClr>
                </a:solidFill>
                <a:latin typeface="Verdana" panose="020B0604030504040204" pitchFamily="34" charset="0"/>
                <a:ea typeface="Verdana" panose="020B0604030504040204" pitchFamily="34" charset="0"/>
              </a:rPr>
              <a:t>FOR 2023</a:t>
            </a:r>
          </a:p>
        </p:txBody>
      </p:sp>
      <p:sp>
        <p:nvSpPr>
          <p:cNvPr id="6" name="Tekstfelt 5">
            <a:extLst>
              <a:ext uri="{FF2B5EF4-FFF2-40B4-BE49-F238E27FC236}">
                <a16:creationId xmlns:a16="http://schemas.microsoft.com/office/drawing/2014/main" id="{FF0A105A-E505-7560-76B6-70334E83D6F2}"/>
              </a:ext>
            </a:extLst>
          </p:cNvPr>
          <p:cNvSpPr txBox="1"/>
          <p:nvPr/>
        </p:nvSpPr>
        <p:spPr>
          <a:xfrm>
            <a:off x="557253" y="5856764"/>
            <a:ext cx="9097030" cy="276999"/>
          </a:xfrm>
          <a:prstGeom prst="rect">
            <a:avLst/>
          </a:prstGeom>
          <a:noFill/>
        </p:spPr>
        <p:txBody>
          <a:bodyPr wrap="square" rtlCol="0">
            <a:spAutoFit/>
          </a:bodyPr>
          <a:lstStyle/>
          <a:p>
            <a:pPr algn="r"/>
            <a:r>
              <a:rPr lang="da-DK" sz="1200">
                <a:solidFill>
                  <a:schemeClr val="tx1"/>
                </a:solidFill>
                <a:latin typeface="Verdana" panose="020B0604030504040204" pitchFamily="34" charset="0"/>
                <a:ea typeface="Verdana" panose="020B0604030504040204" pitchFamily="34" charset="0"/>
              </a:rPr>
              <a:t>AFRAPPORTERING</a:t>
            </a:r>
            <a:r>
              <a:rPr lang="da-DK" sz="1200" b="1">
                <a:solidFill>
                  <a:schemeClr val="tx1"/>
                </a:solidFill>
                <a:latin typeface="Verdana" panose="020B0604030504040204" pitchFamily="34" charset="0"/>
                <a:ea typeface="Verdana" panose="020B0604030504040204" pitchFamily="34" charset="0"/>
              </a:rPr>
              <a:t> </a:t>
            </a:r>
            <a:r>
              <a:rPr lang="da-DK" sz="1200">
                <a:solidFill>
                  <a:schemeClr val="tx1"/>
                </a:solidFill>
                <a:latin typeface="Verdana" panose="020B0604030504040204" pitchFamily="34" charset="0"/>
                <a:ea typeface="Verdana" panose="020B0604030504040204" pitchFamily="34" charset="0"/>
              </a:rPr>
              <a:t>FOR 2024</a:t>
            </a:r>
          </a:p>
        </p:txBody>
      </p:sp>
      <p:sp>
        <p:nvSpPr>
          <p:cNvPr id="13" name="Rutediagram: Forbindelse 12">
            <a:extLst>
              <a:ext uri="{FF2B5EF4-FFF2-40B4-BE49-F238E27FC236}">
                <a16:creationId xmlns:a16="http://schemas.microsoft.com/office/drawing/2014/main" id="{FDC8558F-24E7-9D65-DEEC-802AA526B51D}"/>
              </a:ext>
            </a:extLst>
          </p:cNvPr>
          <p:cNvSpPr/>
          <p:nvPr/>
        </p:nvSpPr>
        <p:spPr>
          <a:xfrm>
            <a:off x="7289386" y="5641301"/>
            <a:ext cx="198000" cy="205202"/>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100">
                <a:latin typeface="Verdana" panose="020B0604030504040204" pitchFamily="34" charset="0"/>
                <a:ea typeface="Verdana" panose="020B0604030504040204" pitchFamily="34" charset="0"/>
              </a:rPr>
              <a:t>2</a:t>
            </a:r>
          </a:p>
        </p:txBody>
      </p:sp>
      <p:sp>
        <p:nvSpPr>
          <p:cNvPr id="14" name="Tekstfelt 13">
            <a:extLst>
              <a:ext uri="{FF2B5EF4-FFF2-40B4-BE49-F238E27FC236}">
                <a16:creationId xmlns:a16="http://schemas.microsoft.com/office/drawing/2014/main" id="{DBD2D2F3-948F-EE39-ABA3-4832564BAC3F}"/>
              </a:ext>
            </a:extLst>
          </p:cNvPr>
          <p:cNvSpPr txBox="1"/>
          <p:nvPr/>
        </p:nvSpPr>
        <p:spPr>
          <a:xfrm>
            <a:off x="557253" y="6098092"/>
            <a:ext cx="9097030" cy="261610"/>
          </a:xfrm>
          <a:prstGeom prst="rect">
            <a:avLst/>
          </a:prstGeom>
          <a:noFill/>
        </p:spPr>
        <p:txBody>
          <a:bodyPr wrap="square" rtlCol="0">
            <a:spAutoFit/>
          </a:bodyPr>
          <a:lstStyle/>
          <a:p>
            <a:pPr algn="r"/>
            <a:r>
              <a:rPr lang="da-DK" sz="1100" i="1">
                <a:solidFill>
                  <a:srgbClr val="A6A6A6"/>
                </a:solidFill>
                <a:latin typeface="Verdana" panose="020B0604030504040204" pitchFamily="34" charset="0"/>
                <a:ea typeface="Verdana" panose="020B0604030504040204" pitchFamily="34" charset="0"/>
              </a:rPr>
              <a:t>AFRAPPORTERING</a:t>
            </a:r>
            <a:r>
              <a:rPr lang="da-DK" sz="1100" b="1" i="1">
                <a:solidFill>
                  <a:srgbClr val="A6A6A6"/>
                </a:solidFill>
                <a:latin typeface="Verdana" panose="020B0604030504040204" pitchFamily="34" charset="0"/>
                <a:ea typeface="Verdana" panose="020B0604030504040204" pitchFamily="34" charset="0"/>
              </a:rPr>
              <a:t> </a:t>
            </a:r>
            <a:r>
              <a:rPr lang="da-DK" sz="1100" i="1">
                <a:solidFill>
                  <a:srgbClr val="A6A6A6"/>
                </a:solidFill>
                <a:latin typeface="Verdana" panose="020B0604030504040204" pitchFamily="34" charset="0"/>
                <a:ea typeface="Verdana" panose="020B0604030504040204" pitchFamily="34" charset="0"/>
              </a:rPr>
              <a:t>FOR 2025</a:t>
            </a:r>
          </a:p>
        </p:txBody>
      </p:sp>
      <p:sp>
        <p:nvSpPr>
          <p:cNvPr id="15" name="Rutediagram: Forbindelse 14">
            <a:extLst>
              <a:ext uri="{FF2B5EF4-FFF2-40B4-BE49-F238E27FC236}">
                <a16:creationId xmlns:a16="http://schemas.microsoft.com/office/drawing/2014/main" id="{98ADBFEA-CE19-2447-D91F-343FEA103662}"/>
              </a:ext>
            </a:extLst>
          </p:cNvPr>
          <p:cNvSpPr/>
          <p:nvPr/>
        </p:nvSpPr>
        <p:spPr>
          <a:xfrm>
            <a:off x="7289386" y="6138897"/>
            <a:ext cx="198000" cy="198000"/>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100">
                <a:solidFill>
                  <a:schemeClr val="bg1"/>
                </a:solidFill>
                <a:latin typeface="Verdana" panose="020B0604030504040204" pitchFamily="34" charset="0"/>
                <a:ea typeface="Verdana" panose="020B0604030504040204" pitchFamily="34" charset="0"/>
              </a:rPr>
              <a:t>4</a:t>
            </a:r>
          </a:p>
        </p:txBody>
      </p:sp>
      <p:sp>
        <p:nvSpPr>
          <p:cNvPr id="7" name="Rutediagram: Forbindelse 6">
            <a:extLst>
              <a:ext uri="{FF2B5EF4-FFF2-40B4-BE49-F238E27FC236}">
                <a16:creationId xmlns:a16="http://schemas.microsoft.com/office/drawing/2014/main" id="{2522375B-8A72-59B0-FA64-67E5840391C6}"/>
              </a:ext>
            </a:extLst>
          </p:cNvPr>
          <p:cNvSpPr/>
          <p:nvPr/>
        </p:nvSpPr>
        <p:spPr>
          <a:xfrm>
            <a:off x="7040986" y="5853432"/>
            <a:ext cx="248400" cy="248400"/>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200" b="1">
                <a:latin typeface="Verdana" panose="020B0604030504040204" pitchFamily="34" charset="0"/>
                <a:ea typeface="Verdana" panose="020B0604030504040204" pitchFamily="34" charset="0"/>
              </a:rPr>
              <a:t>3</a:t>
            </a:r>
            <a:endParaRPr lang="da-DK" sz="1400" b="1">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07744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tekst 6">
            <a:extLst>
              <a:ext uri="{FF2B5EF4-FFF2-40B4-BE49-F238E27FC236}">
                <a16:creationId xmlns:a16="http://schemas.microsoft.com/office/drawing/2014/main" id="{74F915C0-14A2-6A9A-A19A-AE25B6A3E05A}"/>
              </a:ext>
            </a:extLst>
          </p:cNvPr>
          <p:cNvSpPr>
            <a:spLocks noGrp="1"/>
          </p:cNvSpPr>
          <p:nvPr>
            <p:ph type="body" sz="quarter" idx="16"/>
          </p:nvPr>
        </p:nvSpPr>
        <p:spPr/>
        <p:txBody>
          <a:bodyPr/>
          <a:lstStyle/>
          <a:p>
            <a:pPr defTabSz="360000"/>
            <a:r>
              <a:rPr lang="da-DK"/>
              <a:t>Indsatser/cases</a:t>
            </a:r>
          </a:p>
        </p:txBody>
      </p:sp>
      <p:sp>
        <p:nvSpPr>
          <p:cNvPr id="2" name="Pladsholder til tekst 1">
            <a:extLst>
              <a:ext uri="{FF2B5EF4-FFF2-40B4-BE49-F238E27FC236}">
                <a16:creationId xmlns:a16="http://schemas.microsoft.com/office/drawing/2014/main" id="{25E29350-1DE8-9046-0591-5F6B19383C15}"/>
              </a:ext>
            </a:extLst>
          </p:cNvPr>
          <p:cNvSpPr>
            <a:spLocks noGrp="1"/>
          </p:cNvSpPr>
          <p:nvPr>
            <p:ph type="body" sz="quarter" idx="15"/>
          </p:nvPr>
        </p:nvSpPr>
        <p:spPr/>
        <p:txBody>
          <a:bodyPr/>
          <a:lstStyle/>
          <a:p>
            <a:r>
              <a:rPr lang="da-DK"/>
              <a:t>Pejlemærker</a:t>
            </a:r>
          </a:p>
        </p:txBody>
      </p:sp>
      <p:sp>
        <p:nvSpPr>
          <p:cNvPr id="3" name="Pladsholder til tekst 2">
            <a:extLst>
              <a:ext uri="{FF2B5EF4-FFF2-40B4-BE49-F238E27FC236}">
                <a16:creationId xmlns:a16="http://schemas.microsoft.com/office/drawing/2014/main" id="{2D8A8A7E-1018-2A69-1F01-AFB36D971661}"/>
              </a:ext>
            </a:extLst>
          </p:cNvPr>
          <p:cNvSpPr>
            <a:spLocks noGrp="1"/>
          </p:cNvSpPr>
          <p:nvPr>
            <p:ph type="body" sz="quarter" idx="14"/>
          </p:nvPr>
        </p:nvSpPr>
        <p:spPr/>
        <p:txBody>
          <a:bodyPr/>
          <a:lstStyle/>
          <a:p>
            <a:r>
              <a:rPr lang="da-DK"/>
              <a:t>Vi vil videreudvikle og </a:t>
            </a:r>
            <a:r>
              <a:rPr lang="da-DK" err="1"/>
              <a:t>synlig-gøre</a:t>
            </a:r>
            <a:r>
              <a:rPr lang="da-DK"/>
              <a:t> aktiviteter i landdistrikter og byer med fokus på lokale mødesteder, oplevelser, tidspunkter og fællesskaber</a:t>
            </a:r>
          </a:p>
          <a:p>
            <a:endParaRPr lang="da-DK"/>
          </a:p>
          <a:p>
            <a:r>
              <a:rPr lang="da-DK"/>
              <a:t>Vi vil brande det gode </a:t>
            </a:r>
            <a:r>
              <a:rPr lang="da-DK" err="1"/>
              <a:t>ældreliv</a:t>
            </a:r>
            <a:r>
              <a:rPr lang="da-DK"/>
              <a:t> og meningsfulde hverdagsliv i Guldborgsund, med fokus på bosætning for hele livet, læring og værdiskabelse for den enkelte og for fællesskaber – såvel lokalt som for hele kommunen</a:t>
            </a:r>
          </a:p>
          <a:p>
            <a:endParaRPr lang="da-DK"/>
          </a:p>
        </p:txBody>
      </p:sp>
      <p:sp>
        <p:nvSpPr>
          <p:cNvPr id="10" name="Pladsholder til tekst 9">
            <a:extLst>
              <a:ext uri="{FF2B5EF4-FFF2-40B4-BE49-F238E27FC236}">
                <a16:creationId xmlns:a16="http://schemas.microsoft.com/office/drawing/2014/main" id="{41CDCFF7-9319-C342-9E8D-A93A639FD79E}"/>
              </a:ext>
            </a:extLst>
          </p:cNvPr>
          <p:cNvSpPr>
            <a:spLocks noGrp="1"/>
          </p:cNvSpPr>
          <p:nvPr>
            <p:ph type="body" sz="quarter" idx="13"/>
          </p:nvPr>
        </p:nvSpPr>
        <p:spPr/>
        <p:txBody>
          <a:bodyPr/>
          <a:lstStyle/>
          <a:p>
            <a:pPr algn="ctr"/>
            <a:r>
              <a:rPr lang="da-DK" b="1">
                <a:solidFill>
                  <a:schemeClr val="tx1"/>
                </a:solidFill>
                <a:latin typeface="Verdana"/>
                <a:ea typeface="Verdana"/>
              </a:rPr>
              <a:t>Ny boligstruktur</a:t>
            </a:r>
            <a:endParaRPr lang="da-DK" b="1">
              <a:solidFill>
                <a:schemeClr val="tx1"/>
              </a:solidFill>
            </a:endParaRPr>
          </a:p>
          <a:p>
            <a:endParaRPr lang="da-DK">
              <a:solidFill>
                <a:schemeClr val="tx1"/>
              </a:solidFill>
              <a:latin typeface="Verdana"/>
              <a:ea typeface="Verdana"/>
            </a:endParaRPr>
          </a:p>
          <a:p>
            <a:r>
              <a:rPr lang="da-DK">
                <a:solidFill>
                  <a:schemeClr val="tx1"/>
                </a:solidFill>
                <a:latin typeface="Verdana"/>
                <a:ea typeface="Verdana"/>
              </a:rPr>
              <a:t>Byrådet har godkendt Masterplan for Fremtidens plejeboligstruktur den 20.2.2025.</a:t>
            </a:r>
          </a:p>
          <a:p>
            <a:endParaRPr lang="da-DK">
              <a:solidFill>
                <a:schemeClr val="tx1"/>
              </a:solidFill>
              <a:latin typeface="Verdana"/>
              <a:ea typeface="Verdana"/>
            </a:endParaRPr>
          </a:p>
          <a:p>
            <a:endParaRPr lang="da-DK">
              <a:solidFill>
                <a:schemeClr val="tx1"/>
              </a:solidFill>
              <a:latin typeface="Verdana"/>
              <a:ea typeface="Verdana"/>
            </a:endParaRPr>
          </a:p>
          <a:p>
            <a:r>
              <a:rPr lang="da-DK">
                <a:solidFill>
                  <a:schemeClr val="tx1"/>
                </a:solidFill>
                <a:latin typeface="Verdana"/>
                <a:ea typeface="Verdana"/>
              </a:rPr>
              <a:t>Målsætning 2023-24 </a:t>
            </a:r>
          </a:p>
          <a:p>
            <a:r>
              <a:rPr lang="da-DK">
                <a:solidFill>
                  <a:schemeClr val="tx1"/>
                </a:solidFill>
                <a:latin typeface="Verdana"/>
                <a:ea typeface="Verdana"/>
              </a:rPr>
              <a:t>At opnå formulering af plan for ny boligstruktur for plejeboliger.</a:t>
            </a:r>
            <a:endParaRPr lang="da-DK">
              <a:solidFill>
                <a:schemeClr val="tx1"/>
              </a:solidFill>
            </a:endParaRPr>
          </a:p>
          <a:p>
            <a:endParaRPr lang="da-DK"/>
          </a:p>
        </p:txBody>
      </p:sp>
      <p:sp>
        <p:nvSpPr>
          <p:cNvPr id="8" name="Pladsholder til tekst 7">
            <a:extLst>
              <a:ext uri="{FF2B5EF4-FFF2-40B4-BE49-F238E27FC236}">
                <a16:creationId xmlns:a16="http://schemas.microsoft.com/office/drawing/2014/main" id="{5B6C15BC-5021-D2DB-2F37-4934FD198A3C}"/>
              </a:ext>
            </a:extLst>
          </p:cNvPr>
          <p:cNvSpPr>
            <a:spLocks noGrp="1"/>
          </p:cNvSpPr>
          <p:nvPr>
            <p:ph type="body" sz="quarter" idx="11"/>
          </p:nvPr>
        </p:nvSpPr>
        <p:spPr>
          <a:xfrm>
            <a:off x="2859899" y="1066778"/>
            <a:ext cx="6442075" cy="3532187"/>
          </a:xfrm>
        </p:spPr>
        <p:txBody>
          <a:bodyPr/>
          <a:lstStyle/>
          <a:p>
            <a:r>
              <a:rPr lang="da-DK" b="1"/>
              <a:t>Behov for flere plejeboliger</a:t>
            </a:r>
          </a:p>
          <a:p>
            <a:r>
              <a:rPr lang="da-DK"/>
              <a:t>For at sikre tilstrækkelig antal plejeboliger til fremtidens behov har der i 2024 været udarbejdet en kapacitetsanalyse. </a:t>
            </a:r>
          </a:p>
          <a:p>
            <a:r>
              <a:rPr lang="da-DK"/>
              <a:t>Den viser, at behovet for plejeboligpladser er stigende og at der i 2034 forventes at være behov for ca. 100 flere plejeboliger end i dag. </a:t>
            </a:r>
          </a:p>
          <a:p>
            <a:endParaRPr lang="da-DK"/>
          </a:p>
          <a:p>
            <a:r>
              <a:rPr lang="da-DK" b="1"/>
              <a:t>Vision for fremtidens plejeboliger</a:t>
            </a:r>
          </a:p>
          <a:p>
            <a:r>
              <a:rPr lang="da-DK"/>
              <a:t>Samtidig er det ambitionen, at det skal være attraktivt at flytte i en plejebolig, når man ikke længere kan bo i eget hjem.</a:t>
            </a:r>
          </a:p>
          <a:p>
            <a:r>
              <a:rPr lang="da-DK"/>
              <a:t>Der er formuleret en vision for fremtidens plejeboligstruktur, der inkluderer:</a:t>
            </a:r>
          </a:p>
          <a:p>
            <a:pPr marL="171450" indent="-171450">
              <a:buFont typeface="Arial" panose="020B0604020202020204" pitchFamily="34" charset="0"/>
              <a:buChar char="•"/>
            </a:pPr>
            <a:r>
              <a:rPr lang="da-DK"/>
              <a:t>At sikre tilstrækkeligt med boliger, der hvor behovet er</a:t>
            </a:r>
          </a:p>
          <a:p>
            <a:pPr marL="171450" indent="-171450">
              <a:buFont typeface="Arial" panose="020B0604020202020204" pitchFamily="34" charset="0"/>
              <a:buChar char="•"/>
            </a:pPr>
            <a:r>
              <a:rPr lang="da-DK"/>
              <a:t>At sikre moderne, tidssvarende og fleksible plejeboliger, som kan imødekomme fremtidens behov til en plejebolig samt sikre gode fællesarealer</a:t>
            </a:r>
          </a:p>
          <a:p>
            <a:pPr marL="171450" indent="-171450">
              <a:buFont typeface="Arial" panose="020B0604020202020204" pitchFamily="34" charset="0"/>
              <a:buChar char="•"/>
            </a:pPr>
            <a:r>
              <a:rPr lang="da-DK"/>
              <a:t>At sikre økonomisk og organisatorisk robusthed - bl.a. ved at sikre, at plejeboligerne er attraktive arbejdspladser med optimale og moderne fysiske rammer.</a:t>
            </a:r>
          </a:p>
          <a:p>
            <a:endParaRPr lang="da-DK"/>
          </a:p>
          <a:p>
            <a:r>
              <a:rPr lang="da-DK" b="1"/>
              <a:t>En 10-årig masterplan </a:t>
            </a:r>
          </a:p>
          <a:p>
            <a:r>
              <a:rPr lang="da-DK"/>
              <a:t>Efter et grundigt analysearbejde er der i starten af 2025 landet en 10-årig masterplan for fremtidens plejeboligstruktur. I den er der en samlet plan for, hvordan vi kan øge plejeboligkapaciteten frem mod 2034 samt hvordan vi kan afhjælpe udfordringer med den eksisterende plejeboligkapacitet. </a:t>
            </a:r>
          </a:p>
          <a:p>
            <a:r>
              <a:rPr lang="da-DK"/>
              <a:t>Dette betyder nogle steder en renovering af eksisterende plejeboliger, andre steder en afvikling. </a:t>
            </a:r>
          </a:p>
          <a:p>
            <a:endParaRPr lang="da-DK" b="1"/>
          </a:p>
          <a:p>
            <a:r>
              <a:rPr lang="da-DK" b="1"/>
              <a:t>Det gode seniorliv </a:t>
            </a:r>
          </a:p>
          <a:p>
            <a:r>
              <a:rPr lang="da-DK"/>
              <a:t>§17, stk. 4 udvalget har i 2024 igangsat arbejdet med at se på anbefalinger til fremme af gode seniorliv i Guldborgsund Kommune.</a:t>
            </a:r>
          </a:p>
          <a:p>
            <a:endParaRPr lang="da-DK"/>
          </a:p>
          <a:p>
            <a:r>
              <a:rPr lang="da-DK"/>
              <a:t>I den forbindelse har udvalget interviewet seniorer, afholdt workshops med interessenter, civilsamfundsaktører samt samarbejdspartnere og der tegner sig langsomt et billede af følgende fem temaer: </a:t>
            </a:r>
          </a:p>
          <a:p>
            <a:pPr marL="228600" indent="-228600">
              <a:buFont typeface="+mj-lt"/>
              <a:buAutoNum type="arabicPeriod"/>
            </a:pPr>
            <a:r>
              <a:rPr lang="da-DK"/>
              <a:t>Samarbejde frivillige, foreninger, erhvervsliv og kommune</a:t>
            </a:r>
          </a:p>
          <a:p>
            <a:pPr marL="228600" indent="-228600">
              <a:buFont typeface="+mj-lt"/>
              <a:buAutoNum type="arabicPeriod"/>
            </a:pPr>
            <a:r>
              <a:rPr lang="da-DK"/>
              <a:t>Kommunikation og synlighed</a:t>
            </a:r>
          </a:p>
          <a:p>
            <a:pPr marL="228600" indent="-228600">
              <a:buFont typeface="+mj-lt"/>
              <a:buAutoNum type="arabicPeriod"/>
            </a:pPr>
            <a:r>
              <a:rPr lang="da-DK"/>
              <a:t>Identifikation og støtte til ældre med behov</a:t>
            </a:r>
          </a:p>
          <a:p>
            <a:pPr marL="228600" indent="-228600">
              <a:buFont typeface="+mj-lt"/>
              <a:buAutoNum type="arabicPeriod"/>
            </a:pPr>
            <a:r>
              <a:rPr lang="da-DK"/>
              <a:t>Boligen som ramme for fællesskaber</a:t>
            </a:r>
          </a:p>
          <a:p>
            <a:pPr marL="228600" indent="-228600">
              <a:buFont typeface="+mj-lt"/>
              <a:buAutoNum type="arabicPeriod"/>
            </a:pPr>
            <a:r>
              <a:rPr lang="da-DK"/>
              <a:t>Tilgængelighed</a:t>
            </a:r>
          </a:p>
          <a:p>
            <a:r>
              <a:rPr lang="da-DK"/>
              <a:t>Udvalget skal aflevere sine anbefalinger sensommer 2025.</a:t>
            </a:r>
          </a:p>
        </p:txBody>
      </p:sp>
      <p:sp>
        <p:nvSpPr>
          <p:cNvPr id="16" name="Pladsholder til tekst 15">
            <a:extLst>
              <a:ext uri="{FF2B5EF4-FFF2-40B4-BE49-F238E27FC236}">
                <a16:creationId xmlns:a16="http://schemas.microsoft.com/office/drawing/2014/main" id="{F4D7C7D6-3306-099B-290F-9A52FCC5BA67}"/>
              </a:ext>
            </a:extLst>
          </p:cNvPr>
          <p:cNvSpPr>
            <a:spLocks noGrp="1"/>
          </p:cNvSpPr>
          <p:nvPr>
            <p:ph type="body" sz="quarter" idx="17"/>
          </p:nvPr>
        </p:nvSpPr>
        <p:spPr/>
        <p:txBody>
          <a:bodyPr lIns="91440" tIns="45720" rIns="91440" bIns="45720" anchor="t"/>
          <a:lstStyle/>
          <a:p>
            <a:pPr algn="ctr"/>
            <a:r>
              <a:rPr lang="da-DK" b="1">
                <a:solidFill>
                  <a:schemeClr val="tx1"/>
                </a:solidFill>
                <a:latin typeface="Verdana"/>
                <a:ea typeface="Verdana"/>
              </a:rPr>
              <a:t>Fællesskaber og aktiviteter seniorer</a:t>
            </a:r>
            <a:endParaRPr lang="da-DK" b="1">
              <a:solidFill>
                <a:schemeClr val="tx1"/>
              </a:solidFill>
            </a:endParaRPr>
          </a:p>
          <a:p>
            <a:endParaRPr lang="da-DK">
              <a:solidFill>
                <a:schemeClr val="tx1"/>
              </a:solidFill>
            </a:endParaRPr>
          </a:p>
          <a:p>
            <a:r>
              <a:rPr lang="da-DK">
                <a:solidFill>
                  <a:schemeClr val="tx1"/>
                </a:solidFill>
                <a:latin typeface="Verdana"/>
                <a:ea typeface="Verdana"/>
              </a:rPr>
              <a:t>Målsætning 2023-25       </a:t>
            </a:r>
            <a:endParaRPr lang="da-DK">
              <a:solidFill>
                <a:schemeClr val="tx1"/>
              </a:solidFill>
            </a:endParaRPr>
          </a:p>
          <a:p>
            <a:endParaRPr lang="da-DK">
              <a:solidFill>
                <a:schemeClr val="tx1"/>
              </a:solidFill>
            </a:endParaRPr>
          </a:p>
          <a:p>
            <a:r>
              <a:rPr lang="da-DK">
                <a:solidFill>
                  <a:schemeClr val="tx1"/>
                </a:solidFill>
                <a:latin typeface="Verdana"/>
                <a:ea typeface="Verdana"/>
              </a:rPr>
              <a:t>At der er skabt et  fundament for </a:t>
            </a:r>
            <a:r>
              <a:rPr lang="da-DK" b="1">
                <a:solidFill>
                  <a:schemeClr val="tx1"/>
                </a:solidFill>
                <a:latin typeface="Verdana"/>
                <a:ea typeface="Verdana"/>
              </a:rPr>
              <a:t>i højere grad at synliggøre fællesskaber og aktiviteter for seniorer </a:t>
            </a:r>
            <a:r>
              <a:rPr lang="da-DK">
                <a:solidFill>
                  <a:schemeClr val="tx1"/>
                </a:solidFill>
                <a:latin typeface="Verdana"/>
                <a:ea typeface="Verdana"/>
              </a:rPr>
              <a:t>geografisk bredt og lokalt i kommunen.</a:t>
            </a:r>
          </a:p>
          <a:p>
            <a:endParaRPr lang="da-DK">
              <a:solidFill>
                <a:schemeClr val="tx1"/>
              </a:solidFill>
            </a:endParaRPr>
          </a:p>
          <a:p>
            <a:r>
              <a:rPr lang="da-DK">
                <a:solidFill>
                  <a:schemeClr val="tx1"/>
                </a:solidFill>
                <a:latin typeface="Verdana"/>
                <a:ea typeface="Verdana"/>
              </a:rPr>
              <a:t>Fundamentet indebærer både en kortlægning af aktiviteter samt en bæredygtig model for formidling og opdatering.</a:t>
            </a:r>
          </a:p>
          <a:p>
            <a:endParaRPr lang="da-DK"/>
          </a:p>
        </p:txBody>
      </p:sp>
      <p:sp>
        <p:nvSpPr>
          <p:cNvPr id="9" name="Pladsholder til slidenummer 8">
            <a:extLst>
              <a:ext uri="{FF2B5EF4-FFF2-40B4-BE49-F238E27FC236}">
                <a16:creationId xmlns:a16="http://schemas.microsoft.com/office/drawing/2014/main" id="{378CBE7C-641F-AA36-5063-731447AE0C95}"/>
              </a:ext>
            </a:extLst>
          </p:cNvPr>
          <p:cNvSpPr>
            <a:spLocks noGrp="1"/>
          </p:cNvSpPr>
          <p:nvPr>
            <p:ph type="sldNum" sz="quarter" idx="4"/>
          </p:nvPr>
        </p:nvSpPr>
        <p:spPr/>
        <p:txBody>
          <a:bodyPr/>
          <a:lstStyle/>
          <a:p>
            <a:fld id="{A302253D-EB53-403A-B8A6-CD8583468AA2}" type="slidenum">
              <a:rPr lang="da-DK" smtClean="0"/>
              <a:pPr/>
              <a:t>10</a:t>
            </a:fld>
            <a:endParaRPr lang="da-DK"/>
          </a:p>
        </p:txBody>
      </p:sp>
      <p:sp>
        <p:nvSpPr>
          <p:cNvPr id="4" name="Pladsholder til tekst 9">
            <a:extLst>
              <a:ext uri="{FF2B5EF4-FFF2-40B4-BE49-F238E27FC236}">
                <a16:creationId xmlns:a16="http://schemas.microsoft.com/office/drawing/2014/main" id="{D927F645-44A2-59F5-68D6-A95921081CA4}"/>
              </a:ext>
            </a:extLst>
          </p:cNvPr>
          <p:cNvSpPr txBox="1">
            <a:spLocks/>
          </p:cNvSpPr>
          <p:nvPr/>
        </p:nvSpPr>
        <p:spPr>
          <a:xfrm>
            <a:off x="3565200" y="4751267"/>
            <a:ext cx="2775600" cy="1468437"/>
          </a:xfrm>
          <a:prstGeom prst="rect">
            <a:avLst/>
          </a:prstGeom>
          <a:solidFill>
            <a:srgbClr val="3D6C3A">
              <a:alpha val="3000"/>
            </a:srgbClr>
          </a:solidFill>
          <a:ln>
            <a:noFill/>
          </a:ln>
        </p:spPr>
        <p:txBody>
          <a:bodyPr/>
          <a:lstStyle>
            <a:lvl1pPr marL="0">
              <a:defRPr sz="800">
                <a:latin typeface="Verdana" panose="020B0604030504040204" pitchFamily="34" charset="0"/>
                <a:ea typeface="Verdana" panose="020B0604030504040204" pitchFamily="34" charset="0"/>
                <a:cs typeface="+mn-cs"/>
              </a:defRPr>
            </a:lvl1pPr>
            <a:lvl2pPr marL="414589">
              <a:defRPr sz="800">
                <a:latin typeface="Verdana" panose="020B0604030504040204" pitchFamily="34" charset="0"/>
                <a:ea typeface="Verdana" panose="020B0604030504040204" pitchFamily="34" charset="0"/>
                <a:cs typeface="+mn-cs"/>
              </a:defRPr>
            </a:lvl2pPr>
            <a:lvl3pPr marL="829178">
              <a:defRPr sz="800">
                <a:latin typeface="Verdana" panose="020B0604030504040204" pitchFamily="34" charset="0"/>
                <a:ea typeface="Verdana" panose="020B0604030504040204" pitchFamily="34" charset="0"/>
                <a:cs typeface="+mn-cs"/>
              </a:defRPr>
            </a:lvl3pPr>
            <a:lvl4pPr marL="1243767">
              <a:defRPr sz="800">
                <a:latin typeface="Verdana" panose="020B0604030504040204" pitchFamily="34" charset="0"/>
                <a:ea typeface="Verdana" panose="020B0604030504040204" pitchFamily="34" charset="0"/>
                <a:cs typeface="+mn-cs"/>
              </a:defRPr>
            </a:lvl4pPr>
            <a:lvl5pPr marL="90000" algn="just">
              <a:defRPr sz="800">
                <a:latin typeface="Verdana" panose="020B0604030504040204" pitchFamily="34" charset="0"/>
                <a:ea typeface="Verdana" panose="020B0604030504040204" pitchFamily="34" charset="0"/>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a:lstStyle>
          <a:p>
            <a:endParaRPr lang="da-DK"/>
          </a:p>
        </p:txBody>
      </p:sp>
      <p:pic>
        <p:nvPicPr>
          <p:cNvPr id="12" name="Billede 11" descr="Et billede, der indeholder tøj, person, møbel, mur&#10;&#10;Indhold genereret af kunstig intelligens kan være forkert.">
            <a:extLst>
              <a:ext uri="{FF2B5EF4-FFF2-40B4-BE49-F238E27FC236}">
                <a16:creationId xmlns:a16="http://schemas.microsoft.com/office/drawing/2014/main" id="{17F8655A-FF03-6AC1-D473-9258F010A1C4}"/>
              </a:ext>
            </a:extLst>
          </p:cNvPr>
          <p:cNvPicPr>
            <a:picLocks noChangeAspect="1"/>
          </p:cNvPicPr>
          <p:nvPr/>
        </p:nvPicPr>
        <p:blipFill>
          <a:blip r:embed="rId3" cstate="print">
            <a:extLst>
              <a:ext uri="{28A0092B-C50C-407E-A947-70E740481C1C}">
                <a14:useLocalDpi xmlns:a14="http://schemas.microsoft.com/office/drawing/2010/main" val="0"/>
              </a:ext>
            </a:extLst>
          </a:blip>
          <a:srcRect t="14796" b="14663"/>
          <a:stretch/>
        </p:blipFill>
        <p:spPr>
          <a:xfrm>
            <a:off x="3565200" y="4751267"/>
            <a:ext cx="2775600" cy="1468437"/>
          </a:xfrm>
          <a:prstGeom prst="rect">
            <a:avLst/>
          </a:prstGeom>
        </p:spPr>
      </p:pic>
    </p:spTree>
    <p:extLst>
      <p:ext uri="{BB962C8B-B14F-4D97-AF65-F5344CB8AC3E}">
        <p14:creationId xmlns:p14="http://schemas.microsoft.com/office/powerpoint/2010/main" val="461668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DFD64F0-6243-8F7D-5C2D-6E276B7D440C}"/>
              </a:ext>
            </a:extLst>
          </p:cNvPr>
          <p:cNvSpPr>
            <a:spLocks noGrp="1"/>
          </p:cNvSpPr>
          <p:nvPr>
            <p:ph type="body" sz="quarter" idx="16"/>
          </p:nvPr>
        </p:nvSpPr>
        <p:spPr/>
        <p:txBody>
          <a:bodyPr/>
          <a:lstStyle/>
          <a:p>
            <a:r>
              <a:rPr lang="da-DK"/>
              <a:t>Indsatser/cases</a:t>
            </a:r>
          </a:p>
        </p:txBody>
      </p:sp>
      <p:sp>
        <p:nvSpPr>
          <p:cNvPr id="3" name="Pladsholder til tekst 2">
            <a:extLst>
              <a:ext uri="{FF2B5EF4-FFF2-40B4-BE49-F238E27FC236}">
                <a16:creationId xmlns:a16="http://schemas.microsoft.com/office/drawing/2014/main" id="{8CAAD4F8-AA16-05E2-B04C-C42EC4D3DF54}"/>
              </a:ext>
            </a:extLst>
          </p:cNvPr>
          <p:cNvSpPr>
            <a:spLocks noGrp="1"/>
          </p:cNvSpPr>
          <p:nvPr>
            <p:ph type="body" sz="quarter" idx="15"/>
          </p:nvPr>
        </p:nvSpPr>
        <p:spPr/>
        <p:txBody>
          <a:bodyPr/>
          <a:lstStyle/>
          <a:p>
            <a:r>
              <a:rPr lang="da-DK"/>
              <a:t>Pejlemærker</a:t>
            </a:r>
          </a:p>
        </p:txBody>
      </p:sp>
      <p:sp>
        <p:nvSpPr>
          <p:cNvPr id="4" name="Pladsholder til tekst 3">
            <a:extLst>
              <a:ext uri="{FF2B5EF4-FFF2-40B4-BE49-F238E27FC236}">
                <a16:creationId xmlns:a16="http://schemas.microsoft.com/office/drawing/2014/main" id="{FA733DED-9312-6555-173E-D530E5C33998}"/>
              </a:ext>
            </a:extLst>
          </p:cNvPr>
          <p:cNvSpPr>
            <a:spLocks noGrp="1"/>
          </p:cNvSpPr>
          <p:nvPr>
            <p:ph type="body" sz="quarter" idx="14"/>
          </p:nvPr>
        </p:nvSpPr>
        <p:spPr/>
        <p:txBody>
          <a:bodyPr/>
          <a:lstStyle/>
          <a:p>
            <a:r>
              <a:rPr lang="da-DK"/>
              <a:t>Vi vil give alle borgere muligheder og gode betingelser for at indgå i meningsfulde, relevante fællesskaber og aktiviteter gennem hele livet</a:t>
            </a:r>
          </a:p>
          <a:p>
            <a:endParaRPr lang="da-DK"/>
          </a:p>
          <a:p>
            <a:r>
              <a:rPr lang="da-DK"/>
              <a:t>For at sikre trivsel og et godt og meningsfuldt hverdagsliv vil vi have fokus på det hele menneske – både fysisk, mentalt og socialt samt læring og værdiskabelse</a:t>
            </a:r>
          </a:p>
          <a:p>
            <a:endParaRPr lang="da-DK"/>
          </a:p>
          <a:p>
            <a:r>
              <a:rPr lang="da-DK"/>
              <a:t>Vi vil tillidsfuldt frisætte medarbejderne og turde gå på tværs for mere afbureaukratisering i både borgernes og medarbejdernes hverdag</a:t>
            </a:r>
          </a:p>
          <a:p>
            <a:endParaRPr lang="da-DK"/>
          </a:p>
          <a:p>
            <a:r>
              <a:rPr lang="da-DK"/>
              <a:t>Vi vil sikre fokus på og forebyggende sundhedstilbud gennem hele livet og herigennem skabe rum for, at sundhedsfremmende og sygdomsforebyggende aktiviteter faciliteres i partnerskaber og frivillighed på både individ og gruppe niveau, - såvel internt og eksternt som lokalt og på tværs.</a:t>
            </a:r>
          </a:p>
          <a:p>
            <a:endParaRPr lang="da-DK"/>
          </a:p>
          <a:p>
            <a:endParaRPr lang="da-DK"/>
          </a:p>
          <a:p>
            <a:endParaRPr lang="da-DK"/>
          </a:p>
          <a:p>
            <a:endParaRPr lang="da-DK"/>
          </a:p>
          <a:p>
            <a:endParaRPr lang="da-DK"/>
          </a:p>
        </p:txBody>
      </p:sp>
      <p:sp>
        <p:nvSpPr>
          <p:cNvPr id="8" name="Pladsholder til tekst 7">
            <a:extLst>
              <a:ext uri="{FF2B5EF4-FFF2-40B4-BE49-F238E27FC236}">
                <a16:creationId xmlns:a16="http://schemas.microsoft.com/office/drawing/2014/main" id="{49F6DD5B-5B3C-A860-9AEA-3F01C44E823D}"/>
              </a:ext>
            </a:extLst>
          </p:cNvPr>
          <p:cNvSpPr>
            <a:spLocks noGrp="1"/>
          </p:cNvSpPr>
          <p:nvPr>
            <p:ph type="body" sz="quarter" idx="11"/>
          </p:nvPr>
        </p:nvSpPr>
        <p:spPr/>
        <p:txBody>
          <a:bodyPr/>
          <a:lstStyle/>
          <a:p>
            <a:r>
              <a:rPr lang="da-DK" b="1"/>
              <a:t>Hjælp til den sidste tid</a:t>
            </a:r>
          </a:p>
          <a:p>
            <a:r>
              <a:rPr lang="da-DK"/>
              <a:t>Det kan være både belastende og utrygt at være pårørende til et menneske, der ligger for døden. Det er derfor en stor hjælp, både for medarbejderne og de pårørende, at der nu findes rigtig gode materialer fra projektet ”Den sidste tid”, som kommunen har gennemført sammen med regionen, de praktiserende læger og nabokommunerne.</a:t>
            </a:r>
          </a:p>
          <a:p>
            <a:endParaRPr lang="da-DK"/>
          </a:p>
          <a:p>
            <a:r>
              <a:rPr lang="da-DK"/>
              <a:t>På plejecenter Oasen anvender de materialet til pårørende, og her fortæller centersygeplejer-</a:t>
            </a:r>
            <a:r>
              <a:rPr lang="da-DK" err="1"/>
              <a:t>skerne</a:t>
            </a:r>
            <a:r>
              <a:rPr lang="da-DK"/>
              <a:t> Grith og Maja, at langt de fleste tager meget positivt imod det. </a:t>
            </a:r>
            <a:r>
              <a:rPr lang="da-DK" i="1"/>
              <a:t>”Det giver viden, man kan læne sig op ad, og det giver de pårørende et sprog i en svær situation”</a:t>
            </a:r>
            <a:r>
              <a:rPr lang="da-DK"/>
              <a:t>, siger Grith. For medarbejderne er det en stor hjælp at kunne udlevere noget på skrift, som understøtter det, de </a:t>
            </a:r>
          </a:p>
          <a:p>
            <a:r>
              <a:rPr lang="da-DK"/>
              <a:t>siger til de pårørende. For nye medarbejdere er det også trygt og giver ro i fagligheden, at der er et godt materiale at støtte sig op af.</a:t>
            </a:r>
          </a:p>
          <a:p>
            <a:endParaRPr lang="da-DK"/>
          </a:p>
          <a:p>
            <a:r>
              <a:rPr lang="da-DK"/>
              <a:t>Fra projektet findes der nu fem foldere. Især en folder om de sidste levedøgn er vigtig i forhold til at undgå unødvendige indlæggelser i menneskers allersidste tid, hvor ro og tryghed er afgørende for et godt forløb. Viden om, hvad der er normalt, kan her mindske de pårørendes nervøsitet og usikkerhed.</a:t>
            </a:r>
          </a:p>
          <a:p>
            <a:endParaRPr lang="da-DK"/>
          </a:p>
          <a:p>
            <a:r>
              <a:rPr lang="da-DK"/>
              <a:t>Maja er del af det ambassadør-netværk, som står for at udbrede brugen af materialet på </a:t>
            </a:r>
            <a:r>
              <a:rPr lang="da-DK" err="1"/>
              <a:t>pleje-centre</a:t>
            </a:r>
            <a:r>
              <a:rPr lang="da-DK"/>
              <a:t> og i hjemmeplejen. Som hun siger, er det vigtigt, at der er nogen, som husker på at bruge materialet, når hverdagen kører med travlhed og mange opgaver.</a:t>
            </a:r>
          </a:p>
          <a:p>
            <a:endParaRPr lang="da-DK"/>
          </a:p>
          <a:p>
            <a:endParaRPr lang="da-DK" b="1"/>
          </a:p>
          <a:p>
            <a:endParaRPr lang="da-DK" b="1"/>
          </a:p>
          <a:p>
            <a:endParaRPr lang="da-DK" b="1"/>
          </a:p>
          <a:p>
            <a:r>
              <a:rPr lang="da-DK"/>
              <a:t>. </a:t>
            </a:r>
          </a:p>
          <a:p>
            <a:endParaRPr lang="da-DK"/>
          </a:p>
          <a:p>
            <a:endParaRPr lang="da-DK"/>
          </a:p>
        </p:txBody>
      </p:sp>
      <p:sp>
        <p:nvSpPr>
          <p:cNvPr id="6" name="Pladsholder til tekst 5">
            <a:extLst>
              <a:ext uri="{FF2B5EF4-FFF2-40B4-BE49-F238E27FC236}">
                <a16:creationId xmlns:a16="http://schemas.microsoft.com/office/drawing/2014/main" id="{1AB47C12-0091-EE50-86A7-59C46FCF8CCB}"/>
              </a:ext>
            </a:extLst>
          </p:cNvPr>
          <p:cNvSpPr>
            <a:spLocks noGrp="1"/>
          </p:cNvSpPr>
          <p:nvPr>
            <p:ph type="body" sz="quarter" idx="12"/>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b="1" i="0" u="none" strike="noStrike" kern="0" cap="none" spc="0" normalizeH="0" baseline="0" noProof="0">
                <a:ln>
                  <a:noFill/>
                </a:ln>
                <a:solidFill>
                  <a:schemeClr val="tx1"/>
                </a:solidFill>
                <a:effectLst/>
                <a:uLnTx/>
                <a:uFillTx/>
                <a:latin typeface="Verdana"/>
                <a:ea typeface="Verdana"/>
              </a:rPr>
              <a:t>Sundhedsprofil</a:t>
            </a:r>
            <a:endParaRPr lang="da-DK" b="1" i="0" u="none" strike="noStrike" kern="0" cap="none" spc="0" normalizeH="0" baseline="0" noProof="0">
              <a:ln>
                <a:noFill/>
              </a:ln>
              <a:solidFill>
                <a:schemeClr val="tx1"/>
              </a:solidFill>
              <a:effectLst/>
              <a:uLnTx/>
              <a:uFillTx/>
              <a:latin typeface="Verdana"/>
              <a:ea typeface="Verdana"/>
            </a:endParaRPr>
          </a:p>
          <a:p>
            <a:endParaRPr lang="da-DK">
              <a:solidFill>
                <a:schemeClr val="tx1"/>
              </a:solidFill>
            </a:endParaRPr>
          </a:p>
          <a:p>
            <a:r>
              <a:rPr lang="da-DK">
                <a:solidFill>
                  <a:schemeClr val="tx1"/>
                </a:solidFill>
                <a:latin typeface="Verdana"/>
                <a:ea typeface="Verdana"/>
              </a:rPr>
              <a:t>Målsætning 2023-2024   </a:t>
            </a:r>
            <a:endParaRPr lang="da-DK">
              <a:solidFill>
                <a:schemeClr val="tx1"/>
              </a:solidFill>
            </a:endParaRPr>
          </a:p>
          <a:p>
            <a:endParaRPr lang="da-DK">
              <a:solidFill>
                <a:schemeClr val="tx1"/>
              </a:solidFill>
            </a:endParaRPr>
          </a:p>
          <a:p>
            <a:r>
              <a:rPr lang="da-DK">
                <a:solidFill>
                  <a:schemeClr val="tx1"/>
                </a:solidFill>
                <a:latin typeface="Verdana"/>
                <a:ea typeface="Verdana"/>
              </a:rPr>
              <a:t>At flere borgere opnår en </a:t>
            </a:r>
            <a:r>
              <a:rPr lang="da-DK" b="1">
                <a:solidFill>
                  <a:schemeClr val="tx1"/>
                </a:solidFill>
                <a:latin typeface="Verdana"/>
                <a:ea typeface="Verdana"/>
              </a:rPr>
              <a:t>bedre sundhed – mentalt, fysisk og socialt</a:t>
            </a:r>
          </a:p>
          <a:p>
            <a:endParaRPr lang="da-DK">
              <a:solidFill>
                <a:schemeClr val="tx1"/>
              </a:solidFill>
            </a:endParaRPr>
          </a:p>
          <a:p>
            <a:endParaRPr lang="da-DK">
              <a:solidFill>
                <a:schemeClr val="tx1"/>
              </a:solidFill>
              <a:latin typeface="Verdana"/>
              <a:ea typeface="Verdana"/>
            </a:endParaRPr>
          </a:p>
          <a:p>
            <a:r>
              <a:rPr lang="da-DK">
                <a:solidFill>
                  <a:schemeClr val="tx1"/>
                </a:solidFill>
                <a:latin typeface="Verdana"/>
                <a:ea typeface="Verdana"/>
              </a:rPr>
              <a:t>Den næste sundhedsprofil for 16+-årige udkommer forår 2026</a:t>
            </a:r>
            <a:endParaRPr lang="da-DK"/>
          </a:p>
        </p:txBody>
      </p:sp>
      <p:sp>
        <p:nvSpPr>
          <p:cNvPr id="7" name="Pladsholder til tekst 6">
            <a:extLst>
              <a:ext uri="{FF2B5EF4-FFF2-40B4-BE49-F238E27FC236}">
                <a16:creationId xmlns:a16="http://schemas.microsoft.com/office/drawing/2014/main" id="{D4202D60-4040-9E60-7028-A091F0DE21A7}"/>
              </a:ext>
            </a:extLst>
          </p:cNvPr>
          <p:cNvSpPr>
            <a:spLocks noGrp="1"/>
          </p:cNvSpPr>
          <p:nvPr>
            <p:ph type="body" sz="quarter" idx="17"/>
          </p:nvPr>
        </p:nvSpPr>
        <p:spPr/>
        <p:txBody>
          <a:bodyPr lIns="91440" tIns="45720" rIns="91440" bIns="45720" anchor="t"/>
          <a:lstStyle/>
          <a:p>
            <a:pPr algn="ctr"/>
            <a:r>
              <a:rPr lang="da-DK" b="1">
                <a:solidFill>
                  <a:schemeClr val="tx1"/>
                </a:solidFill>
                <a:latin typeface="Verdana"/>
                <a:ea typeface="Verdana"/>
              </a:rPr>
              <a:t>Et aktivt og meningsfuldt hverdagsliv</a:t>
            </a:r>
          </a:p>
          <a:p>
            <a:pPr algn="ctr"/>
            <a:endParaRPr lang="da-DK" b="1">
              <a:solidFill>
                <a:schemeClr val="tx1"/>
              </a:solidFill>
            </a:endParaRPr>
          </a:p>
          <a:p>
            <a:r>
              <a:rPr lang="da-DK">
                <a:solidFill>
                  <a:schemeClr val="tx1"/>
                </a:solidFill>
                <a:latin typeface="Verdana"/>
                <a:ea typeface="Verdana"/>
              </a:rPr>
              <a:t>Målsætning 2023-24  </a:t>
            </a:r>
            <a:endParaRPr lang="da-DK">
              <a:solidFill>
                <a:schemeClr val="tx1"/>
              </a:solidFill>
            </a:endParaRPr>
          </a:p>
          <a:p>
            <a:endParaRPr lang="da-DK">
              <a:solidFill>
                <a:schemeClr val="tx1"/>
              </a:solidFill>
            </a:endParaRPr>
          </a:p>
          <a:p>
            <a:r>
              <a:rPr lang="da-DK">
                <a:solidFill>
                  <a:schemeClr val="tx1"/>
                </a:solidFill>
                <a:latin typeface="Verdana"/>
                <a:ea typeface="Verdana"/>
              </a:rPr>
              <a:t>At seniorer i eget hjem oplever at have </a:t>
            </a:r>
            <a:r>
              <a:rPr lang="da-DK" b="1">
                <a:solidFill>
                  <a:schemeClr val="tx1"/>
                </a:solidFill>
                <a:latin typeface="Verdana"/>
                <a:ea typeface="Verdana"/>
              </a:rPr>
              <a:t>adgang til relevant fællesskab og aktivitet </a:t>
            </a:r>
            <a:r>
              <a:rPr lang="da-DK">
                <a:solidFill>
                  <a:schemeClr val="tx1"/>
                </a:solidFill>
                <a:latin typeface="Verdana"/>
                <a:ea typeface="Verdana"/>
              </a:rPr>
              <a:t>på åbne mødesteder i lokalområdet</a:t>
            </a:r>
          </a:p>
          <a:p>
            <a:endParaRPr lang="da-DK">
              <a:solidFill>
                <a:schemeClr val="tx1"/>
              </a:solidFill>
              <a:latin typeface="Verdana"/>
              <a:ea typeface="Verdana"/>
            </a:endParaRPr>
          </a:p>
          <a:p>
            <a:r>
              <a:rPr lang="da-DK">
                <a:solidFill>
                  <a:schemeClr val="tx1"/>
                </a:solidFill>
                <a:latin typeface="Verdana"/>
                <a:ea typeface="Verdana"/>
              </a:rPr>
              <a:t>At brugere af åbne mødesteder </a:t>
            </a:r>
            <a:r>
              <a:rPr lang="da-DK" b="1">
                <a:solidFill>
                  <a:schemeClr val="tx1"/>
                </a:solidFill>
                <a:latin typeface="Verdana"/>
                <a:ea typeface="Verdana"/>
              </a:rPr>
              <a:t>oplever værdi </a:t>
            </a:r>
            <a:r>
              <a:rPr lang="da-DK">
                <a:solidFill>
                  <a:schemeClr val="tx1"/>
                </a:solidFill>
                <a:latin typeface="Verdana"/>
                <a:ea typeface="Verdana"/>
              </a:rPr>
              <a:t>ved at gøre brug af stedets muligheder</a:t>
            </a:r>
          </a:p>
          <a:p>
            <a:endParaRPr lang="da-DK" b="1">
              <a:solidFill>
                <a:schemeClr val="tx1"/>
              </a:solidFill>
              <a:latin typeface="Verdana"/>
              <a:ea typeface="Verdana"/>
            </a:endParaRPr>
          </a:p>
          <a:p>
            <a:pPr algn="ctr"/>
            <a:endParaRPr lang="da-DK" b="1">
              <a:solidFill>
                <a:schemeClr val="tx1"/>
              </a:solidFill>
              <a:latin typeface="Verdana"/>
              <a:ea typeface="Verdana"/>
            </a:endParaRPr>
          </a:p>
        </p:txBody>
      </p:sp>
      <p:sp>
        <p:nvSpPr>
          <p:cNvPr id="11" name="Pladsholder til slidenummer 10">
            <a:extLst>
              <a:ext uri="{FF2B5EF4-FFF2-40B4-BE49-F238E27FC236}">
                <a16:creationId xmlns:a16="http://schemas.microsoft.com/office/drawing/2014/main" id="{FD67495F-D67D-1696-FEAF-453BAA086413}"/>
              </a:ext>
            </a:extLst>
          </p:cNvPr>
          <p:cNvSpPr>
            <a:spLocks noGrp="1"/>
          </p:cNvSpPr>
          <p:nvPr>
            <p:ph type="sldNum" sz="quarter" idx="4"/>
          </p:nvPr>
        </p:nvSpPr>
        <p:spPr/>
        <p:txBody>
          <a:bodyPr/>
          <a:lstStyle/>
          <a:p>
            <a:fld id="{A302253D-EB53-403A-B8A6-CD8583468AA2}" type="slidenum">
              <a:rPr lang="da-DK" smtClean="0"/>
              <a:pPr/>
              <a:t>11</a:t>
            </a:fld>
            <a:endParaRPr lang="da-DK"/>
          </a:p>
        </p:txBody>
      </p:sp>
      <p:pic>
        <p:nvPicPr>
          <p:cNvPr id="9" name="Billede 8">
            <a:extLst>
              <a:ext uri="{FF2B5EF4-FFF2-40B4-BE49-F238E27FC236}">
                <a16:creationId xmlns:a16="http://schemas.microsoft.com/office/drawing/2014/main" id="{AA03BD8E-5A96-2BDA-15BB-5545AD63E523}"/>
              </a:ext>
            </a:extLst>
          </p:cNvPr>
          <p:cNvPicPr>
            <a:picLocks noChangeAspect="1"/>
          </p:cNvPicPr>
          <p:nvPr/>
        </p:nvPicPr>
        <p:blipFill>
          <a:blip r:embed="rId3"/>
          <a:srcRect l="29080" t="7104" r="17259" b="6771"/>
          <a:stretch/>
        </p:blipFill>
        <p:spPr>
          <a:xfrm>
            <a:off x="7568517" y="1143101"/>
            <a:ext cx="1339015" cy="3386698"/>
          </a:xfrm>
          <a:prstGeom prst="rect">
            <a:avLst/>
          </a:prstGeom>
        </p:spPr>
      </p:pic>
    </p:spTree>
    <p:extLst>
      <p:ext uri="{BB962C8B-B14F-4D97-AF65-F5344CB8AC3E}">
        <p14:creationId xmlns:p14="http://schemas.microsoft.com/office/powerpoint/2010/main" val="2870396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BDD2366B-B3E9-6544-DABC-965E506E9486}"/>
              </a:ext>
            </a:extLst>
          </p:cNvPr>
          <p:cNvSpPr>
            <a:spLocks noGrp="1"/>
          </p:cNvSpPr>
          <p:nvPr>
            <p:ph type="body" sz="quarter" idx="16"/>
          </p:nvPr>
        </p:nvSpPr>
        <p:spPr/>
        <p:txBody>
          <a:bodyPr/>
          <a:lstStyle/>
          <a:p>
            <a:r>
              <a:rPr lang="da-DK"/>
              <a:t>Indsatser/cases</a:t>
            </a:r>
          </a:p>
        </p:txBody>
      </p:sp>
      <p:sp>
        <p:nvSpPr>
          <p:cNvPr id="3" name="Pladsholder til tekst 2">
            <a:extLst>
              <a:ext uri="{FF2B5EF4-FFF2-40B4-BE49-F238E27FC236}">
                <a16:creationId xmlns:a16="http://schemas.microsoft.com/office/drawing/2014/main" id="{6F97904D-017F-19C7-ABA7-7A18909A123D}"/>
              </a:ext>
            </a:extLst>
          </p:cNvPr>
          <p:cNvSpPr>
            <a:spLocks noGrp="1"/>
          </p:cNvSpPr>
          <p:nvPr>
            <p:ph type="body" sz="quarter" idx="12"/>
          </p:nvPr>
        </p:nvSpPr>
        <p:spPr/>
        <p:txBody>
          <a:bodyPr/>
          <a:lstStyle/>
          <a:p>
            <a:pPr algn="ctr"/>
            <a:r>
              <a:rPr lang="da-DK" b="1">
                <a:solidFill>
                  <a:schemeClr val="tx1"/>
                </a:solidFill>
                <a:latin typeface="Verdana"/>
                <a:ea typeface="Verdana"/>
              </a:rPr>
              <a:t>Aktiviteter for sårbare borgere</a:t>
            </a:r>
            <a:endParaRPr lang="da-DK">
              <a:solidFill>
                <a:schemeClr val="tx1"/>
              </a:solidFill>
              <a:latin typeface="Verdana"/>
              <a:ea typeface="Verdana"/>
            </a:endParaRPr>
          </a:p>
          <a:p>
            <a:endParaRPr lang="da-DK">
              <a:solidFill>
                <a:schemeClr val="tx1"/>
              </a:solidFill>
            </a:endParaRPr>
          </a:p>
          <a:p>
            <a:endParaRPr lang="da-DK">
              <a:solidFill>
                <a:schemeClr val="tx1"/>
              </a:solidFill>
              <a:latin typeface="Verdana"/>
              <a:ea typeface="Verdana"/>
            </a:endParaRPr>
          </a:p>
          <a:p>
            <a:r>
              <a:rPr lang="da-DK">
                <a:solidFill>
                  <a:schemeClr val="tx1"/>
                </a:solidFill>
                <a:latin typeface="Verdana"/>
                <a:ea typeface="Verdana"/>
              </a:rPr>
              <a:t>Målsætning 2023-24 </a:t>
            </a:r>
            <a:endParaRPr lang="da-DK">
              <a:solidFill>
                <a:schemeClr val="tx1"/>
              </a:solidFill>
            </a:endParaRPr>
          </a:p>
          <a:p>
            <a:endParaRPr lang="da-DK">
              <a:solidFill>
                <a:schemeClr val="tx1"/>
              </a:solidFill>
            </a:endParaRPr>
          </a:p>
          <a:p>
            <a:r>
              <a:rPr lang="da-DK">
                <a:solidFill>
                  <a:schemeClr val="tx1"/>
                </a:solidFill>
                <a:latin typeface="Verdana"/>
                <a:ea typeface="Verdana"/>
              </a:rPr>
              <a:t>At yde ens </a:t>
            </a:r>
            <a:r>
              <a:rPr lang="da-DK" b="1">
                <a:solidFill>
                  <a:schemeClr val="tx1"/>
                </a:solidFill>
                <a:latin typeface="Verdana"/>
                <a:ea typeface="Verdana"/>
              </a:rPr>
              <a:t>service og lige vilkår</a:t>
            </a:r>
            <a:r>
              <a:rPr lang="da-DK">
                <a:solidFill>
                  <a:schemeClr val="tx1"/>
                </a:solidFill>
                <a:latin typeface="Verdana"/>
                <a:ea typeface="Verdana"/>
              </a:rPr>
              <a:t> på aktivitetsområdet på plejecentrene.</a:t>
            </a:r>
          </a:p>
          <a:p>
            <a:endParaRPr lang="da-DK"/>
          </a:p>
        </p:txBody>
      </p:sp>
      <p:sp>
        <p:nvSpPr>
          <p:cNvPr id="5" name="Pladsholder til tekst 4">
            <a:extLst>
              <a:ext uri="{FF2B5EF4-FFF2-40B4-BE49-F238E27FC236}">
                <a16:creationId xmlns:a16="http://schemas.microsoft.com/office/drawing/2014/main" id="{78A81373-B5C2-8674-51D4-D9FC39D52D81}"/>
              </a:ext>
            </a:extLst>
          </p:cNvPr>
          <p:cNvSpPr>
            <a:spLocks noGrp="1"/>
          </p:cNvSpPr>
          <p:nvPr>
            <p:ph type="body" sz="quarter" idx="11"/>
          </p:nvPr>
        </p:nvSpPr>
        <p:spPr/>
        <p:txBody>
          <a:bodyPr lIns="91440" tIns="45720" rIns="91440" bIns="45720" numCol="4" spcCol="180000" anchor="t"/>
          <a:lstStyle/>
          <a:p>
            <a:r>
              <a:rPr lang="da-DK" b="1">
                <a:latin typeface="Verdana"/>
                <a:ea typeface="Verdana"/>
              </a:rPr>
              <a:t>ABC for mental sundhed</a:t>
            </a:r>
          </a:p>
          <a:p>
            <a:r>
              <a:rPr lang="da-DK">
                <a:latin typeface="Verdana"/>
                <a:ea typeface="Verdana"/>
              </a:rPr>
              <a:t>Vi har i 2024 gennemført en række aktiviteter med udgangspunkt i indsatsen ABC for mental sundhed. Det sigter mod at fremme trivsel og mental sundhed og bevidstgøre mennesker om vigtigheden af A At gøre noget Aktivt, B At gøre noget Sammen og C At gøre noget Meningsfuldt.</a:t>
            </a:r>
          </a:p>
          <a:p>
            <a:endParaRPr lang="da-DK"/>
          </a:p>
          <a:p>
            <a:r>
              <a:rPr lang="da-DK">
                <a:latin typeface="Verdana"/>
                <a:ea typeface="Verdana"/>
              </a:rPr>
              <a:t>Vi har gennemført en række workshops med udgangspunkt i ABC-tænkningen, bl.a. for medarbejdere i UU, for brugere af værestedet HUSET, for unge tilknyttet forløbet PUFF.  </a:t>
            </a:r>
            <a:br>
              <a:rPr lang="da-DK">
                <a:latin typeface="Verdana"/>
                <a:ea typeface="Verdana"/>
              </a:rPr>
            </a:br>
            <a:r>
              <a:rPr lang="da-DK">
                <a:latin typeface="Verdana"/>
                <a:ea typeface="Verdana"/>
              </a:rPr>
              <a:t>Desuden ABC-events for seniorer fra Guldborg og omegn. De har bevirket, at der er skabt nye aktiviteter og fællesskaber for seniorer i dette område. </a:t>
            </a:r>
          </a:p>
          <a:p>
            <a:endParaRPr lang="da-DK"/>
          </a:p>
          <a:p>
            <a:r>
              <a:rPr lang="da-DK">
                <a:latin typeface="Verdana"/>
                <a:ea typeface="Verdana"/>
              </a:rPr>
              <a:t>Tænkningen fra ABC for mental sundhed er desuden blevet indarbejdet i flere EU-projekter, som Guldborgsund Kommune er en del af.</a:t>
            </a:r>
          </a:p>
          <a:p>
            <a:endParaRPr lang="da-DK"/>
          </a:p>
          <a:p>
            <a:r>
              <a:rPr lang="da-DK">
                <a:latin typeface="Verdana"/>
                <a:ea typeface="Verdana"/>
              </a:rPr>
              <a:t>Vi har delt ABC-materialer med fokus på trivsel og mental sundhed ud på arbejdspladser i kommunale afdelinger.</a:t>
            </a:r>
          </a:p>
          <a:p>
            <a:endParaRPr lang="da-DK"/>
          </a:p>
          <a:p>
            <a:r>
              <a:rPr lang="da-DK">
                <a:latin typeface="Verdana"/>
                <a:ea typeface="Verdana"/>
              </a:rPr>
              <a:t>Spredningen af ABC-budskabet og det mentalt sundhedsfremmende arbejde fortsætter i 2025 med nye aktiviteter. </a:t>
            </a:r>
          </a:p>
          <a:p>
            <a:endParaRPr lang="da-DK"/>
          </a:p>
          <a:p>
            <a:r>
              <a:rPr lang="da-DK" b="1">
                <a:latin typeface="Verdana"/>
                <a:ea typeface="Verdana"/>
              </a:rPr>
              <a:t>Evaluering af Åbne Mødesteder </a:t>
            </a:r>
          </a:p>
          <a:p>
            <a:r>
              <a:rPr lang="da-DK">
                <a:latin typeface="Verdana"/>
                <a:ea typeface="Verdana"/>
              </a:rPr>
              <a:t>De centrale fund i efterårets evaluering af Åbne Mødesteder er,  at det lykkes med at tiltrække ældre brugere i forskellige livsomstændigheder, herunder både socialt sårbare og ressourcestærke. Bredden i brugersammensætningen understøtter initiativets sociale bæredygtighed. </a:t>
            </a:r>
          </a:p>
          <a:p>
            <a:r>
              <a:rPr lang="da-DK">
                <a:latin typeface="Verdana"/>
                <a:ea typeface="Verdana"/>
              </a:rPr>
              <a:t>Brugerne oplever et løft i trivsel og selvvurderet helbred efter at have deltaget i Åbne Mødesteders aktiviteter. </a:t>
            </a:r>
          </a:p>
          <a:p>
            <a:endParaRPr lang="da-DK"/>
          </a:p>
          <a:p>
            <a:r>
              <a:rPr lang="da-DK">
                <a:latin typeface="Verdana"/>
                <a:ea typeface="Verdana"/>
              </a:rPr>
              <a:t>Deltagelse i Åbne Mødesteder gavner i særlig grad trivsel blandt ældre i sårbare livsomstændig-heder, herunder ældre med mindre godt helbred, og ældre som bor alene. De mandlige brugere oplever et særligt højt trivselsløft.</a:t>
            </a:r>
          </a:p>
          <a:p>
            <a:endParaRPr lang="da-DK">
              <a:latin typeface="Verdana"/>
              <a:ea typeface="Verdana"/>
            </a:endParaRPr>
          </a:p>
          <a:p>
            <a:endParaRPr lang="da-DK">
              <a:latin typeface="Verdana"/>
              <a:ea typeface="Verdana"/>
            </a:endParaRPr>
          </a:p>
          <a:p>
            <a:endParaRPr lang="da-DK">
              <a:latin typeface="Verdana"/>
              <a:ea typeface="Verdana"/>
            </a:endParaRPr>
          </a:p>
          <a:p>
            <a:endParaRPr lang="da-DK">
              <a:latin typeface="Verdana"/>
              <a:ea typeface="Verdana"/>
            </a:endParaRPr>
          </a:p>
          <a:p>
            <a:endParaRPr lang="da-DK">
              <a:latin typeface="Verdana"/>
              <a:ea typeface="Verdana"/>
            </a:endParaRPr>
          </a:p>
          <a:p>
            <a:endParaRPr lang="da-DK">
              <a:latin typeface="Verdana"/>
              <a:ea typeface="Verdana"/>
            </a:endParaRPr>
          </a:p>
          <a:p>
            <a:endParaRPr lang="da-DK">
              <a:latin typeface="Verdana"/>
              <a:ea typeface="Verdana"/>
            </a:endParaRPr>
          </a:p>
          <a:p>
            <a:endParaRPr lang="da-DK">
              <a:latin typeface="Verdana"/>
              <a:ea typeface="Verdana"/>
            </a:endParaRPr>
          </a:p>
          <a:p>
            <a:endParaRPr lang="da-DK">
              <a:latin typeface="Verdana"/>
              <a:ea typeface="Verdana"/>
            </a:endParaRPr>
          </a:p>
          <a:p>
            <a:endParaRPr lang="da-DK">
              <a:latin typeface="Verdana"/>
              <a:ea typeface="Verdana"/>
            </a:endParaRPr>
          </a:p>
          <a:p>
            <a:r>
              <a:rPr lang="da-DK" b="1">
                <a:latin typeface="Verdana"/>
                <a:ea typeface="Verdana"/>
              </a:rPr>
              <a:t>Diætist i Genoptræningen</a:t>
            </a:r>
          </a:p>
          <a:p>
            <a:r>
              <a:rPr lang="da-DK">
                <a:latin typeface="Verdana"/>
                <a:ea typeface="Verdana"/>
              </a:rPr>
              <a:t>Der er for alvor blevet fokus på kostens betydning for borgere med type 2-diabetes, hjerte-kar-sygdomme, KOL, kræft og for borgere med </a:t>
            </a:r>
            <a:r>
              <a:rPr lang="da-DK" err="1">
                <a:latin typeface="Verdana"/>
                <a:ea typeface="Verdana"/>
              </a:rPr>
              <a:t>dysfagi</a:t>
            </a:r>
            <a:r>
              <a:rPr lang="da-DK">
                <a:latin typeface="Verdana"/>
                <a:ea typeface="Verdana"/>
              </a:rPr>
              <a:t> (synkebesvær). </a:t>
            </a:r>
          </a:p>
          <a:p>
            <a:endParaRPr lang="da-DK">
              <a:latin typeface="Verdana"/>
              <a:ea typeface="Verdana"/>
            </a:endParaRPr>
          </a:p>
          <a:p>
            <a:r>
              <a:rPr lang="da-DK">
                <a:latin typeface="Verdana"/>
                <a:ea typeface="Verdana"/>
              </a:rPr>
              <a:t>Siden 2023, hvor medarbejderstaben i Genoptræningen blev tilført en diætist, har det givet mulighed for at forstærke indsatsen med at vejlede borgere med ovennævnte sygdomme til den rette kost. Dette foregår nu via individuelle samtaler, hvor der tages udgangspunkt i den enkeltes hverdag og ønsker og hvor der i samarbejde med borgeren og evt. pårørende lægges en individuel plan for kosten.</a:t>
            </a:r>
          </a:p>
        </p:txBody>
      </p:sp>
      <p:sp>
        <p:nvSpPr>
          <p:cNvPr id="7" name="Pladsholder til slidenummer 6">
            <a:extLst>
              <a:ext uri="{FF2B5EF4-FFF2-40B4-BE49-F238E27FC236}">
                <a16:creationId xmlns:a16="http://schemas.microsoft.com/office/drawing/2014/main" id="{D2FABD7A-9FE1-6BE2-750D-7FF2F8499FC9}"/>
              </a:ext>
            </a:extLst>
          </p:cNvPr>
          <p:cNvSpPr>
            <a:spLocks noGrp="1"/>
          </p:cNvSpPr>
          <p:nvPr>
            <p:ph type="sldNum" sz="quarter" idx="4"/>
          </p:nvPr>
        </p:nvSpPr>
        <p:spPr/>
        <p:txBody>
          <a:bodyPr/>
          <a:lstStyle/>
          <a:p>
            <a:fld id="{A302253D-EB53-403A-B8A6-CD8583468AA2}" type="slidenum">
              <a:rPr lang="da-DK" smtClean="0"/>
              <a:pPr/>
              <a:t>12</a:t>
            </a:fld>
            <a:endParaRPr lang="da-DK"/>
          </a:p>
        </p:txBody>
      </p:sp>
      <p:sp>
        <p:nvSpPr>
          <p:cNvPr id="11" name="Tekstfelt 10">
            <a:extLst>
              <a:ext uri="{FF2B5EF4-FFF2-40B4-BE49-F238E27FC236}">
                <a16:creationId xmlns:a16="http://schemas.microsoft.com/office/drawing/2014/main" id="{4DAB1397-4109-FD78-F4DB-30190113205C}"/>
              </a:ext>
            </a:extLst>
          </p:cNvPr>
          <p:cNvSpPr txBox="1"/>
          <p:nvPr/>
        </p:nvSpPr>
        <p:spPr>
          <a:xfrm>
            <a:off x="560896" y="6230321"/>
            <a:ext cx="3847528" cy="215444"/>
          </a:xfrm>
          <a:prstGeom prst="rect">
            <a:avLst/>
          </a:prstGeom>
          <a:noFill/>
        </p:spPr>
        <p:txBody>
          <a:bodyPr wrap="none" rtlCol="0">
            <a:spAutoFit/>
          </a:bodyPr>
          <a:lstStyle/>
          <a:p>
            <a:r>
              <a:rPr lang="da-DK" sz="800" i="1">
                <a:latin typeface="Verdana" panose="020B0604030504040204" pitchFamily="34" charset="0"/>
                <a:ea typeface="Verdana" panose="020B0604030504040204" pitchFamily="34" charset="0"/>
              </a:rPr>
              <a:t>*Tallet under ”Udvikling” viser forskellen fra baseline til aktuel måling.</a:t>
            </a:r>
          </a:p>
        </p:txBody>
      </p:sp>
      <p:pic>
        <p:nvPicPr>
          <p:cNvPr id="4" name="Picture 3">
            <a:extLst>
              <a:ext uri="{FF2B5EF4-FFF2-40B4-BE49-F238E27FC236}">
                <a16:creationId xmlns:a16="http://schemas.microsoft.com/office/drawing/2014/main" id="{0D360CDA-955A-F984-74BC-566A6AD16B6F}"/>
              </a:ext>
            </a:extLst>
          </p:cNvPr>
          <p:cNvPicPr>
            <a:picLocks noChangeAspect="1"/>
          </p:cNvPicPr>
          <p:nvPr/>
        </p:nvPicPr>
        <p:blipFill>
          <a:blip r:embed="rId3"/>
          <a:stretch>
            <a:fillRect/>
          </a:stretch>
        </p:blipFill>
        <p:spPr>
          <a:xfrm>
            <a:off x="5048752" y="3224390"/>
            <a:ext cx="1890864" cy="1232912"/>
          </a:xfrm>
          <a:prstGeom prst="rect">
            <a:avLst/>
          </a:prstGeom>
        </p:spPr>
      </p:pic>
      <p:pic>
        <p:nvPicPr>
          <p:cNvPr id="13" name="Billede 12" descr="Et billede, der indeholder Fødevaregruppe, Naturlige fødevarer, frugt, frugt og grønt&#10;&#10;Indhold genereret af kunstig intelligens kan være forkert.">
            <a:extLst>
              <a:ext uri="{FF2B5EF4-FFF2-40B4-BE49-F238E27FC236}">
                <a16:creationId xmlns:a16="http://schemas.microsoft.com/office/drawing/2014/main" id="{7483C44B-C687-8A7C-CDCD-17E4D7397C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5876" y="4027251"/>
            <a:ext cx="671430" cy="536376"/>
          </a:xfrm>
          <a:prstGeom prst="rect">
            <a:avLst/>
          </a:prstGeom>
        </p:spPr>
      </p:pic>
      <p:sp>
        <p:nvSpPr>
          <p:cNvPr id="15" name="Pladsholder til tekst 2">
            <a:extLst>
              <a:ext uri="{FF2B5EF4-FFF2-40B4-BE49-F238E27FC236}">
                <a16:creationId xmlns:a16="http://schemas.microsoft.com/office/drawing/2014/main" id="{71E32842-42D8-E9FE-2C47-02B6C0D1596C}"/>
              </a:ext>
            </a:extLst>
          </p:cNvPr>
          <p:cNvSpPr txBox="1">
            <a:spLocks/>
          </p:cNvSpPr>
          <p:nvPr/>
        </p:nvSpPr>
        <p:spPr>
          <a:xfrm>
            <a:off x="594309" y="4751268"/>
            <a:ext cx="2775600" cy="1468437"/>
          </a:xfrm>
          <a:prstGeom prst="rect">
            <a:avLst/>
          </a:prstGeom>
          <a:solidFill>
            <a:srgbClr val="9F4520">
              <a:alpha val="5000"/>
            </a:srgbClr>
          </a:solidFill>
          <a:ln>
            <a:noFill/>
          </a:ln>
        </p:spPr>
        <p:txBody>
          <a:bodyPr/>
          <a:lstStyle>
            <a:lvl1pPr marL="0">
              <a:spcBef>
                <a:spcPts val="0"/>
              </a:spcBef>
              <a:defRPr sz="800">
                <a:latin typeface="Verdana" panose="020B0604030504040204" pitchFamily="34" charset="0"/>
                <a:ea typeface="Verdana" panose="020B0604030504040204" pitchFamily="34" charset="0"/>
                <a:cs typeface="+mn-cs"/>
              </a:defRPr>
            </a:lvl1pPr>
            <a:lvl2pPr marL="414589">
              <a:defRPr sz="800">
                <a:latin typeface="Verdana" panose="020B0604030504040204" pitchFamily="34" charset="0"/>
                <a:ea typeface="Verdana" panose="020B0604030504040204" pitchFamily="34" charset="0"/>
                <a:cs typeface="+mn-cs"/>
              </a:defRPr>
            </a:lvl2pPr>
            <a:lvl3pPr marL="829178">
              <a:defRPr sz="800">
                <a:latin typeface="Verdana" panose="020B0604030504040204" pitchFamily="34" charset="0"/>
                <a:ea typeface="Verdana" panose="020B0604030504040204" pitchFamily="34" charset="0"/>
                <a:cs typeface="+mn-cs"/>
              </a:defRPr>
            </a:lvl3pPr>
            <a:lvl4pPr marL="1243767">
              <a:defRPr sz="800">
                <a:latin typeface="Verdana" panose="020B0604030504040204" pitchFamily="34" charset="0"/>
                <a:ea typeface="Verdana" panose="020B0604030504040204" pitchFamily="34" charset="0"/>
                <a:cs typeface="+mn-cs"/>
              </a:defRPr>
            </a:lvl4pPr>
            <a:lvl5pPr marL="1658356">
              <a:defRPr sz="800">
                <a:latin typeface="Verdana" panose="020B0604030504040204" pitchFamily="34" charset="0"/>
                <a:ea typeface="Verdana" panose="020B0604030504040204" pitchFamily="34" charset="0"/>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a:lstStyle>
          <a:p>
            <a:endParaRPr lang="da-DK"/>
          </a:p>
        </p:txBody>
      </p:sp>
      <p:sp>
        <p:nvSpPr>
          <p:cNvPr id="9" name="Pladsholder til tekst 3">
            <a:extLst>
              <a:ext uri="{FF2B5EF4-FFF2-40B4-BE49-F238E27FC236}">
                <a16:creationId xmlns:a16="http://schemas.microsoft.com/office/drawing/2014/main" id="{27A1F84F-FD48-65EF-CC14-2F3906A880A8}"/>
              </a:ext>
            </a:extLst>
          </p:cNvPr>
          <p:cNvSpPr txBox="1">
            <a:spLocks/>
          </p:cNvSpPr>
          <p:nvPr/>
        </p:nvSpPr>
        <p:spPr>
          <a:xfrm>
            <a:off x="592190" y="4767621"/>
            <a:ext cx="2774950" cy="1468437"/>
          </a:xfrm>
          <a:prstGeom prst="rect">
            <a:avLst/>
          </a:prstGeom>
          <a:solidFill>
            <a:srgbClr val="9F4520">
              <a:alpha val="5000"/>
            </a:srgbClr>
          </a:solidFill>
          <a:ln>
            <a:noFill/>
          </a:ln>
        </p:spPr>
        <p:txBody>
          <a:bodyPr/>
          <a:lstStyle>
            <a:lvl1pPr marL="0">
              <a:defRPr sz="800">
                <a:latin typeface="Verdana" panose="020B0604030504040204" pitchFamily="34" charset="0"/>
                <a:ea typeface="Verdana" panose="020B0604030504040204" pitchFamily="34" charset="0"/>
                <a:cs typeface="+mn-cs"/>
              </a:defRPr>
            </a:lvl1pPr>
            <a:lvl2pPr marL="414589">
              <a:defRPr sz="800">
                <a:latin typeface="Verdana" panose="020B0604030504040204" pitchFamily="34" charset="0"/>
                <a:ea typeface="Verdana" panose="020B0604030504040204" pitchFamily="34" charset="0"/>
                <a:cs typeface="+mn-cs"/>
              </a:defRPr>
            </a:lvl2pPr>
            <a:lvl3pPr marL="829178">
              <a:defRPr sz="800">
                <a:latin typeface="Verdana" panose="020B0604030504040204" pitchFamily="34" charset="0"/>
                <a:ea typeface="Verdana" panose="020B0604030504040204" pitchFamily="34" charset="0"/>
                <a:cs typeface="+mn-cs"/>
              </a:defRPr>
            </a:lvl3pPr>
            <a:lvl4pPr marL="1243767">
              <a:defRPr sz="800">
                <a:latin typeface="Verdana" panose="020B0604030504040204" pitchFamily="34" charset="0"/>
                <a:ea typeface="Verdana" panose="020B0604030504040204" pitchFamily="34" charset="0"/>
                <a:cs typeface="+mn-cs"/>
              </a:defRPr>
            </a:lvl4pPr>
            <a:lvl5pPr marL="90000" algn="just">
              <a:defRPr sz="800">
                <a:latin typeface="Verdana" panose="020B0604030504040204" pitchFamily="34" charset="0"/>
                <a:ea typeface="Verdana" panose="020B0604030504040204" pitchFamily="34" charset="0"/>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a:lstStyle>
          <a:p>
            <a:pPr algn="ctr" defTabSz="540000"/>
            <a:r>
              <a:rPr lang="da-DK" b="1"/>
              <a:t>Sårbare borgere henvises til aktivitet</a:t>
            </a:r>
            <a:endParaRPr lang="da-DK"/>
          </a:p>
        </p:txBody>
      </p:sp>
      <p:graphicFrame>
        <p:nvGraphicFramePr>
          <p:cNvPr id="12" name="Tabel 11">
            <a:extLst>
              <a:ext uri="{FF2B5EF4-FFF2-40B4-BE49-F238E27FC236}">
                <a16:creationId xmlns:a16="http://schemas.microsoft.com/office/drawing/2014/main" id="{A957F49B-852D-FE76-B11E-B5E6B24CDE52}"/>
              </a:ext>
            </a:extLst>
          </p:cNvPr>
          <p:cNvGraphicFramePr>
            <a:graphicFrameLocks noGrp="1"/>
          </p:cNvGraphicFramePr>
          <p:nvPr>
            <p:extLst>
              <p:ext uri="{D42A27DB-BD31-4B8C-83A1-F6EECF244321}">
                <p14:modId xmlns:p14="http://schemas.microsoft.com/office/powerpoint/2010/main" val="3476158886"/>
              </p:ext>
            </p:extLst>
          </p:nvPr>
        </p:nvGraphicFramePr>
        <p:xfrm>
          <a:off x="594841" y="4996423"/>
          <a:ext cx="2774629" cy="1221563"/>
        </p:xfrm>
        <a:graphic>
          <a:graphicData uri="http://schemas.openxmlformats.org/drawingml/2006/table">
            <a:tbl>
              <a:tblPr firstRow="1" bandRow="1"/>
              <a:tblGrid>
                <a:gridCol w="1284566">
                  <a:extLst>
                    <a:ext uri="{9D8B030D-6E8A-4147-A177-3AD203B41FA5}">
                      <a16:colId xmlns:a16="http://schemas.microsoft.com/office/drawing/2014/main" val="1172431278"/>
                    </a:ext>
                  </a:extLst>
                </a:gridCol>
                <a:gridCol w="699322">
                  <a:extLst>
                    <a:ext uri="{9D8B030D-6E8A-4147-A177-3AD203B41FA5}">
                      <a16:colId xmlns:a16="http://schemas.microsoft.com/office/drawing/2014/main" val="370798512"/>
                    </a:ext>
                  </a:extLst>
                </a:gridCol>
                <a:gridCol w="790741">
                  <a:extLst>
                    <a:ext uri="{9D8B030D-6E8A-4147-A177-3AD203B41FA5}">
                      <a16:colId xmlns:a16="http://schemas.microsoft.com/office/drawing/2014/main" val="422520167"/>
                    </a:ext>
                  </a:extLst>
                </a:gridCol>
              </a:tblGrid>
              <a:tr h="216203">
                <a:tc>
                  <a:txBody>
                    <a:bodyPr/>
                    <a:lstStyle/>
                    <a:p>
                      <a:endParaRPr lang="da-DK" sz="800">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a-DK" sz="800">
                          <a:latin typeface="Verdana" panose="020B0604030504040204" pitchFamily="34" charset="0"/>
                          <a:ea typeface="Verdana" panose="020B0604030504040204" pitchFamily="34" charset="0"/>
                        </a:rPr>
                        <a:t>2024</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a-DK" sz="800">
                          <a:latin typeface="Verdana" panose="020B0604030504040204" pitchFamily="34" charset="0"/>
                          <a:ea typeface="Verdana" panose="020B0604030504040204" pitchFamily="34" charset="0"/>
                        </a:rPr>
                        <a:t>Udvikling*</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530469"/>
                  </a:ext>
                </a:extLst>
              </a:tr>
              <a:tr h="182828">
                <a:tc>
                  <a:txBody>
                    <a:bodyPr/>
                    <a:lstStyle/>
                    <a:p>
                      <a:r>
                        <a:rPr lang="da-DK" sz="800">
                          <a:latin typeface="Verdana" panose="020B0604030504040204" pitchFamily="34" charset="0"/>
                          <a:ea typeface="Verdana" panose="020B0604030504040204" pitchFamily="34" charset="0"/>
                        </a:rPr>
                        <a:t>Borgere</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a-DK" sz="800" b="1">
                          <a:latin typeface="Verdana" panose="020B0604030504040204" pitchFamily="34" charset="0"/>
                          <a:ea typeface="Verdana" panose="020B0604030504040204" pitchFamily="34" charset="0"/>
                        </a:rPr>
                        <a:t>59</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a-DK" sz="800">
                          <a:latin typeface="Verdana" panose="020B0604030504040204" pitchFamily="34" charset="0"/>
                          <a:ea typeface="Verdana" panose="020B0604030504040204" pitchFamily="34" charset="0"/>
                        </a:rPr>
                        <a:t>-8</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687342"/>
                  </a:ext>
                </a:extLst>
              </a:tr>
              <a:tr h="288000">
                <a:tc>
                  <a:txBody>
                    <a:bodyPr/>
                    <a:lstStyle/>
                    <a:p>
                      <a:r>
                        <a:rPr lang="da-DK" sz="800">
                          <a:latin typeface="Verdana"/>
                          <a:ea typeface="Verdana"/>
                        </a:rPr>
                        <a:t>Målsætning 2023-25</a:t>
                      </a:r>
                      <a:endParaRPr lang="da-DK" sz="800">
                        <a:latin typeface="Verdana" panose="020B0604030504040204" pitchFamily="34" charset="0"/>
                        <a:ea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da-DK" sz="800" b="1">
                          <a:latin typeface="Verdana" panose="020B0604030504040204" pitchFamily="34" charset="0"/>
                          <a:ea typeface="Verdana" panose="020B0604030504040204" pitchFamily="34" charset="0"/>
                        </a:rPr>
                        <a:t>Stigende</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da-DK" sz="800">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8445344"/>
                  </a:ext>
                </a:extLst>
              </a:tr>
              <a:tr h="504000">
                <a:tc gridSpan="3">
                  <a:txBody>
                    <a:bodyPr/>
                    <a:lstStyle/>
                    <a:p>
                      <a:pPr marL="0" marR="0" lvl="0" indent="0" algn="l" defTabSz="540000" eaLnBrk="1" fontAlgn="auto" latinLnBrk="0" hangingPunct="1">
                        <a:lnSpc>
                          <a:spcPct val="100000"/>
                        </a:lnSpc>
                        <a:spcBef>
                          <a:spcPts val="0"/>
                        </a:spcBef>
                        <a:spcAft>
                          <a:spcPts val="0"/>
                        </a:spcAft>
                        <a:buClrTx/>
                        <a:buSzTx/>
                        <a:buFontTx/>
                        <a:buNone/>
                        <a:tabLst/>
                        <a:defRPr/>
                      </a:pPr>
                      <a:endParaRPr lang="da-DK" sz="800">
                        <a:latin typeface="Verdana"/>
                        <a:ea typeface="Verdana"/>
                      </a:endParaRPr>
                    </a:p>
                    <a:p>
                      <a:pPr marL="0" marR="0" lvl="0" indent="0" algn="l" defTabSz="540000" eaLnBrk="1" fontAlgn="auto" latinLnBrk="0" hangingPunct="1">
                        <a:lnSpc>
                          <a:spcPct val="100000"/>
                        </a:lnSpc>
                        <a:spcBef>
                          <a:spcPts val="0"/>
                        </a:spcBef>
                        <a:spcAft>
                          <a:spcPts val="0"/>
                        </a:spcAft>
                        <a:buClrTx/>
                        <a:buSzTx/>
                        <a:buFontTx/>
                        <a:buNone/>
                        <a:tabLst/>
                        <a:defRPr/>
                      </a:pPr>
                      <a:r>
                        <a:rPr lang="da-DK" sz="800">
                          <a:latin typeface="Verdana"/>
                          <a:ea typeface="Verdana"/>
                        </a:rPr>
                        <a:t>Tallet viser antallet af sårbare borgere i eget hjem, som henvises til aktivitet på plejecentre. </a:t>
                      </a:r>
                      <a:endParaRPr lang="da-DK" sz="700" i="0">
                        <a:latin typeface="Verdana"/>
                        <a:ea typeface="Verdana"/>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da-DK" sz="800" b="1">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da-DK" sz="800" b="1">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0970071"/>
                  </a:ext>
                </a:extLst>
              </a:tr>
            </a:tbl>
          </a:graphicData>
        </a:graphic>
      </p:graphicFrame>
      <p:sp>
        <p:nvSpPr>
          <p:cNvPr id="6" name="Pladsholder til tekst 2">
            <a:extLst>
              <a:ext uri="{FF2B5EF4-FFF2-40B4-BE49-F238E27FC236}">
                <a16:creationId xmlns:a16="http://schemas.microsoft.com/office/drawing/2014/main" id="{79712BE9-D047-C8EA-7E4F-752D205BD698}"/>
              </a:ext>
            </a:extLst>
          </p:cNvPr>
          <p:cNvSpPr>
            <a:spLocks noGrp="1"/>
          </p:cNvSpPr>
          <p:nvPr>
            <p:ph type="body" sz="quarter" idx="13"/>
          </p:nvPr>
        </p:nvSpPr>
        <p:spPr>
          <a:xfrm>
            <a:off x="6537325" y="4751388"/>
            <a:ext cx="2774950" cy="1468437"/>
          </a:xfrm>
        </p:spPr>
        <p:txBody>
          <a:bodyPr/>
          <a:lstStyle/>
          <a:p>
            <a:endParaRPr lang="da-DK"/>
          </a:p>
        </p:txBody>
      </p:sp>
    </p:spTree>
    <p:extLst>
      <p:ext uri="{BB962C8B-B14F-4D97-AF65-F5344CB8AC3E}">
        <p14:creationId xmlns:p14="http://schemas.microsoft.com/office/powerpoint/2010/main" val="812348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2F533-D253-67E3-0710-37EFBCF0FA71}"/>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0BA59158-AFC4-7A9B-819F-4D30A8398BF9}"/>
              </a:ext>
            </a:extLst>
          </p:cNvPr>
          <p:cNvSpPr>
            <a:spLocks noGrp="1"/>
          </p:cNvSpPr>
          <p:nvPr>
            <p:ph type="body" sz="quarter" idx="16"/>
          </p:nvPr>
        </p:nvSpPr>
        <p:spPr/>
        <p:txBody>
          <a:bodyPr/>
          <a:lstStyle/>
          <a:p>
            <a:r>
              <a:rPr lang="da-DK"/>
              <a:t>Indsatser/cases</a:t>
            </a:r>
          </a:p>
        </p:txBody>
      </p:sp>
      <p:sp>
        <p:nvSpPr>
          <p:cNvPr id="6" name="Pladsholder til tekst 5">
            <a:extLst>
              <a:ext uri="{FF2B5EF4-FFF2-40B4-BE49-F238E27FC236}">
                <a16:creationId xmlns:a16="http://schemas.microsoft.com/office/drawing/2014/main" id="{4018F753-B97B-866D-75DE-275BC34B29F4}"/>
              </a:ext>
            </a:extLst>
          </p:cNvPr>
          <p:cNvSpPr>
            <a:spLocks noGrp="1"/>
          </p:cNvSpPr>
          <p:nvPr>
            <p:ph type="body" sz="quarter" idx="11"/>
          </p:nvPr>
        </p:nvSpPr>
        <p:spPr/>
        <p:txBody>
          <a:bodyPr/>
          <a:lstStyle/>
          <a:p>
            <a:r>
              <a:rPr lang="da-DK" b="1"/>
              <a:t>Ældre og børn er et godt match</a:t>
            </a:r>
          </a:p>
          <a:p>
            <a:r>
              <a:rPr lang="da-DK"/>
              <a:t>Børns livsglæde og umiddelbar-hed smitter og skaber stor glæde for beboerne i Aktiviteten i Doktorparken i Sakskøbing. </a:t>
            </a:r>
          </a:p>
          <a:p>
            <a:endParaRPr lang="da-DK"/>
          </a:p>
          <a:p>
            <a:r>
              <a:rPr lang="da-DK"/>
              <a:t>Børnekoret synger gammelkendte sange, som de ældre kan nynne med på, og skolebørn går luciaoptog gennem centeret. </a:t>
            </a:r>
          </a:p>
          <a:p>
            <a:endParaRPr lang="da-DK"/>
          </a:p>
          <a:p>
            <a:r>
              <a:rPr lang="da-DK"/>
              <a:t>Men det mest interessante sker bagefter: Når børnene får et glas saft og kommer i snak med beboerne. Børnene fortæller og spørger uden de store forbehold, og det er meget inspirerende for de ældre. Flere af beboerne kommer faktisk kun i Aktiviteten, når de ved, der er besøg af børn.</a:t>
            </a:r>
          </a:p>
          <a:p>
            <a:endParaRPr lang="da-DK"/>
          </a:p>
          <a:p>
            <a:r>
              <a:rPr lang="da-DK"/>
              <a:t>Den største succes var et besøg af seks piger fra 5. klasse, som kom og lavede kreative sysler sammen med de ældre. Pigerne var åbne og ivrige, og beboerne lyste op – og viste pludselig færdigheder, de ellers ikke bruger mere. </a:t>
            </a:r>
            <a:r>
              <a:rPr lang="da-DK" i="1"/>
              <a:t>”Det giver et nærvær og en anerkendelse, som er helt uvurderlig”</a:t>
            </a:r>
            <a:r>
              <a:rPr lang="da-DK"/>
              <a:t>, fortæller Pia Ploug Petersen fra Aktiviteten. </a:t>
            </a:r>
            <a:r>
              <a:rPr lang="da-DK" i="1"/>
              <a:t>”Det bliver legalt at lege, så beboerne får vækket deres indre barn og nyder samværet”.</a:t>
            </a:r>
          </a:p>
          <a:p>
            <a:endParaRPr lang="da-DK"/>
          </a:p>
          <a:p>
            <a:endParaRPr lang="da-DK"/>
          </a:p>
          <a:p>
            <a:endParaRPr lang="da-DK"/>
          </a:p>
          <a:p>
            <a:endParaRPr lang="da-DK"/>
          </a:p>
          <a:p>
            <a:endParaRPr lang="da-DK"/>
          </a:p>
          <a:p>
            <a:endParaRPr lang="da-DK"/>
          </a:p>
          <a:p>
            <a:endParaRPr lang="da-DK"/>
          </a:p>
          <a:p>
            <a:endParaRPr lang="da-DK"/>
          </a:p>
          <a:p>
            <a:endParaRPr lang="da-DK"/>
          </a:p>
          <a:p>
            <a:endParaRPr lang="da-DK"/>
          </a:p>
          <a:p>
            <a:endParaRPr lang="da-DK"/>
          </a:p>
          <a:p>
            <a:endParaRPr lang="da-DK"/>
          </a:p>
          <a:p>
            <a:endParaRPr lang="da-DK"/>
          </a:p>
          <a:p>
            <a:endParaRPr lang="da-DK"/>
          </a:p>
          <a:p>
            <a:r>
              <a:rPr lang="da-DK"/>
              <a:t>De tre ansatte i Aktiviteten håber på flere kreative projekter med små grupper af børn, fordi det giver så gode oplevelser for både unge og gamle. De vil prøve at skabe et samarbejde med dagplejen og måske med den lokale skole for at bygge videre på de gode erfaringer.</a:t>
            </a:r>
          </a:p>
          <a:p>
            <a:endParaRPr lang="da-DK"/>
          </a:p>
        </p:txBody>
      </p:sp>
      <p:sp>
        <p:nvSpPr>
          <p:cNvPr id="7" name="Pladsholder til tekst 6">
            <a:extLst>
              <a:ext uri="{FF2B5EF4-FFF2-40B4-BE49-F238E27FC236}">
                <a16:creationId xmlns:a16="http://schemas.microsoft.com/office/drawing/2014/main" id="{07D912D2-EC49-7855-B454-1E6F16943100}"/>
              </a:ext>
            </a:extLst>
          </p:cNvPr>
          <p:cNvSpPr>
            <a:spLocks noGrp="1"/>
          </p:cNvSpPr>
          <p:nvPr>
            <p:ph type="body" sz="quarter" idx="17"/>
          </p:nvPr>
        </p:nvSpPr>
        <p:spPr/>
        <p:txBody>
          <a:bodyPr/>
          <a:lstStyle/>
          <a:p>
            <a:r>
              <a:rPr lang="da-DK"/>
              <a:t> </a:t>
            </a:r>
          </a:p>
        </p:txBody>
      </p:sp>
      <p:sp>
        <p:nvSpPr>
          <p:cNvPr id="3" name="Pladsholder til tekst 2">
            <a:extLst>
              <a:ext uri="{FF2B5EF4-FFF2-40B4-BE49-F238E27FC236}">
                <a16:creationId xmlns:a16="http://schemas.microsoft.com/office/drawing/2014/main" id="{C6F8AEDF-7F4B-687E-77A8-ABC83CCADC95}"/>
              </a:ext>
            </a:extLst>
          </p:cNvPr>
          <p:cNvSpPr>
            <a:spLocks noGrp="1"/>
          </p:cNvSpPr>
          <p:nvPr>
            <p:ph type="body" sz="quarter" idx="15"/>
          </p:nvPr>
        </p:nvSpPr>
        <p:spPr/>
        <p:txBody>
          <a:bodyPr/>
          <a:lstStyle/>
          <a:p>
            <a:r>
              <a:rPr lang="da-DK"/>
              <a:t>Pejlemærker</a:t>
            </a:r>
          </a:p>
        </p:txBody>
      </p:sp>
      <p:sp>
        <p:nvSpPr>
          <p:cNvPr id="4" name="Pladsholder til tekst 3">
            <a:extLst>
              <a:ext uri="{FF2B5EF4-FFF2-40B4-BE49-F238E27FC236}">
                <a16:creationId xmlns:a16="http://schemas.microsoft.com/office/drawing/2014/main" id="{ED3A6837-9180-4298-6C38-8B76C562ECFB}"/>
              </a:ext>
            </a:extLst>
          </p:cNvPr>
          <p:cNvSpPr>
            <a:spLocks noGrp="1"/>
          </p:cNvSpPr>
          <p:nvPr>
            <p:ph type="body" sz="quarter" idx="14"/>
          </p:nvPr>
        </p:nvSpPr>
        <p:spPr/>
        <p:txBody>
          <a:bodyPr/>
          <a:lstStyle/>
          <a:p>
            <a:r>
              <a:rPr lang="da-DK"/>
              <a:t>Med fællesskabet som platform til læring og værdiskabelse, vil vi styrke relationer og venskaber mellem børn og ældre i kommunen, både overordnet, tværgående og lokalt</a:t>
            </a:r>
          </a:p>
          <a:p>
            <a:endParaRPr lang="da-DK"/>
          </a:p>
        </p:txBody>
      </p:sp>
      <p:sp>
        <p:nvSpPr>
          <p:cNvPr id="8" name="Pladsholder til slidenummer 7">
            <a:extLst>
              <a:ext uri="{FF2B5EF4-FFF2-40B4-BE49-F238E27FC236}">
                <a16:creationId xmlns:a16="http://schemas.microsoft.com/office/drawing/2014/main" id="{AD6C8D6B-1DB6-A405-A5C1-02DD360457A8}"/>
              </a:ext>
            </a:extLst>
          </p:cNvPr>
          <p:cNvSpPr>
            <a:spLocks noGrp="1"/>
          </p:cNvSpPr>
          <p:nvPr>
            <p:ph type="sldNum" sz="quarter" idx="4"/>
          </p:nvPr>
        </p:nvSpPr>
        <p:spPr/>
        <p:txBody>
          <a:bodyPr/>
          <a:lstStyle/>
          <a:p>
            <a:fld id="{A302253D-EB53-403A-B8A6-CD8583468AA2}" type="slidenum">
              <a:rPr lang="da-DK" smtClean="0"/>
              <a:pPr/>
              <a:t>2</a:t>
            </a:fld>
            <a:endParaRPr lang="da-DK"/>
          </a:p>
        </p:txBody>
      </p:sp>
      <p:sp>
        <p:nvSpPr>
          <p:cNvPr id="9" name="Pladsholder til tekst 4">
            <a:extLst>
              <a:ext uri="{FF2B5EF4-FFF2-40B4-BE49-F238E27FC236}">
                <a16:creationId xmlns:a16="http://schemas.microsoft.com/office/drawing/2014/main" id="{A7AFEF25-8DFF-0DC2-7262-4E5806704A7E}"/>
              </a:ext>
            </a:extLst>
          </p:cNvPr>
          <p:cNvSpPr txBox="1">
            <a:spLocks/>
          </p:cNvSpPr>
          <p:nvPr/>
        </p:nvSpPr>
        <p:spPr>
          <a:xfrm>
            <a:off x="2859899" y="4751387"/>
            <a:ext cx="3117850" cy="1468437"/>
          </a:xfrm>
          <a:prstGeom prst="rect">
            <a:avLst/>
          </a:prstGeom>
          <a:solidFill>
            <a:srgbClr val="98332E">
              <a:alpha val="5000"/>
            </a:srgbClr>
          </a:solidFill>
          <a:ln>
            <a:noFill/>
          </a:ln>
        </p:spPr>
        <p:txBody>
          <a:bodyPr lIns="91440" tIns="45720" rIns="91440" bIns="45720" anchor="t"/>
          <a:lstStyle>
            <a:lvl1pPr marL="0">
              <a:spcBef>
                <a:spcPts val="0"/>
              </a:spcBef>
              <a:defRPr sz="800">
                <a:latin typeface="Verdana" panose="020B0604030504040204" pitchFamily="34" charset="0"/>
                <a:ea typeface="Verdana" panose="020B0604030504040204" pitchFamily="34" charset="0"/>
                <a:cs typeface="+mn-cs"/>
              </a:defRPr>
            </a:lvl1pPr>
            <a:lvl2pPr marL="414589">
              <a:defRPr sz="800">
                <a:latin typeface="Verdana" panose="020B0604030504040204" pitchFamily="34" charset="0"/>
                <a:ea typeface="Verdana" panose="020B0604030504040204" pitchFamily="34" charset="0"/>
                <a:cs typeface="+mn-cs"/>
              </a:defRPr>
            </a:lvl2pPr>
            <a:lvl3pPr marL="829178">
              <a:defRPr sz="800">
                <a:latin typeface="Verdana" panose="020B0604030504040204" pitchFamily="34" charset="0"/>
                <a:ea typeface="Verdana" panose="020B0604030504040204" pitchFamily="34" charset="0"/>
                <a:cs typeface="+mn-cs"/>
              </a:defRPr>
            </a:lvl3pPr>
            <a:lvl4pPr marL="1243767">
              <a:defRPr sz="800">
                <a:latin typeface="Verdana" panose="020B0604030504040204" pitchFamily="34" charset="0"/>
                <a:ea typeface="Verdana" panose="020B0604030504040204" pitchFamily="34" charset="0"/>
                <a:cs typeface="+mn-cs"/>
              </a:defRPr>
            </a:lvl4pPr>
            <a:lvl5pPr marL="1658356">
              <a:defRPr sz="800">
                <a:latin typeface="Verdana" panose="020B0604030504040204" pitchFamily="34" charset="0"/>
                <a:ea typeface="Verdana" panose="020B0604030504040204" pitchFamily="34" charset="0"/>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a:lstStyle>
          <a:p>
            <a:pPr algn="ctr" defTabSz="648000"/>
            <a:r>
              <a:rPr lang="da-DK" b="1">
                <a:solidFill>
                  <a:schemeClr val="tx1"/>
                </a:solidFill>
                <a:latin typeface="Verdana"/>
                <a:ea typeface="Verdana"/>
              </a:rPr>
              <a:t>Generationsmøder</a:t>
            </a:r>
          </a:p>
          <a:p>
            <a:pPr algn="l" defTabSz="648000"/>
            <a:endParaRPr lang="da-DK" b="1">
              <a:solidFill>
                <a:schemeClr val="tx1"/>
              </a:solidFill>
            </a:endParaRPr>
          </a:p>
          <a:p>
            <a:pPr algn="l" defTabSz="648000"/>
            <a:endParaRPr lang="da-DK">
              <a:solidFill>
                <a:schemeClr val="tx1"/>
              </a:solidFill>
            </a:endParaRPr>
          </a:p>
          <a:p>
            <a:pPr algn="l" defTabSz="648000"/>
            <a:r>
              <a:rPr lang="da-DK">
                <a:solidFill>
                  <a:schemeClr val="tx1"/>
                </a:solidFill>
                <a:latin typeface="Verdana"/>
                <a:ea typeface="Verdana"/>
              </a:rPr>
              <a:t>Målsætning 2023-25 </a:t>
            </a:r>
            <a:r>
              <a:rPr lang="da-DK" b="1">
                <a:solidFill>
                  <a:schemeClr val="tx1"/>
                </a:solidFill>
                <a:latin typeface="Verdana"/>
                <a:ea typeface="Verdana"/>
              </a:rPr>
              <a:t>	</a:t>
            </a:r>
            <a:r>
              <a:rPr lang="da-DK">
                <a:solidFill>
                  <a:schemeClr val="tx1"/>
                </a:solidFill>
                <a:latin typeface="Verdana"/>
                <a:ea typeface="Verdana"/>
              </a:rPr>
              <a:t>At ældre, børn og unge 			</a:t>
            </a:r>
            <a:r>
              <a:rPr lang="da-DK" b="1">
                <a:solidFill>
                  <a:schemeClr val="tx1"/>
                </a:solidFill>
                <a:latin typeface="Verdana"/>
                <a:ea typeface="Verdana"/>
              </a:rPr>
              <a:t>oplever læring og værdi </a:t>
            </a:r>
            <a:r>
              <a:rPr lang="da-DK">
                <a:solidFill>
                  <a:schemeClr val="tx1"/>
                </a:solidFill>
                <a:latin typeface="Verdana"/>
                <a:ea typeface="Verdana"/>
              </a:rPr>
              <a:t>ved 		at mødes på tværs af alder</a:t>
            </a:r>
          </a:p>
          <a:p>
            <a:pPr algn="l" defTabSz="648000"/>
            <a:endParaRPr lang="da-DK">
              <a:solidFill>
                <a:schemeClr val="tx1"/>
              </a:solidFill>
              <a:latin typeface="Verdana"/>
              <a:ea typeface="Verdana"/>
            </a:endParaRPr>
          </a:p>
          <a:p>
            <a:pPr algn="l" defTabSz="648000"/>
            <a:endParaRPr lang="da-DK">
              <a:solidFill>
                <a:schemeClr val="tx1"/>
              </a:solidFill>
              <a:latin typeface="Verdana"/>
              <a:ea typeface="Verdana"/>
            </a:endParaRPr>
          </a:p>
          <a:p>
            <a:pPr algn="l" defTabSz="648000"/>
            <a:endParaRPr lang="da-DK">
              <a:solidFill>
                <a:schemeClr val="tx1"/>
              </a:solidFill>
              <a:latin typeface="Verdana"/>
              <a:ea typeface="Verdana"/>
            </a:endParaRPr>
          </a:p>
        </p:txBody>
      </p:sp>
      <p:pic>
        <p:nvPicPr>
          <p:cNvPr id="10" name="Billede 9" descr="Et billede, der indeholder person, tøj, bord, indendørs&#10;&#10;Indhold genereret af kunstig intelligens kan være forkert.">
            <a:extLst>
              <a:ext uri="{FF2B5EF4-FFF2-40B4-BE49-F238E27FC236}">
                <a16:creationId xmlns:a16="http://schemas.microsoft.com/office/drawing/2014/main" id="{8B1E74E3-8C04-7E61-B869-185518114BBF}"/>
              </a:ext>
            </a:extLst>
          </p:cNvPr>
          <p:cNvPicPr>
            <a:picLocks noChangeAspect="1"/>
          </p:cNvPicPr>
          <p:nvPr/>
        </p:nvPicPr>
        <p:blipFill>
          <a:blip r:embed="rId2" cstate="print">
            <a:extLst>
              <a:ext uri="{28A0092B-C50C-407E-A947-70E740481C1C}">
                <a14:useLocalDpi xmlns:a14="http://schemas.microsoft.com/office/drawing/2010/main" val="0"/>
              </a:ext>
            </a:extLst>
          </a:blip>
          <a:srcRect t="5970" b="33610"/>
          <a:stretch/>
        </p:blipFill>
        <p:spPr>
          <a:xfrm>
            <a:off x="6193700" y="4751387"/>
            <a:ext cx="3116987" cy="1468437"/>
          </a:xfrm>
          <a:prstGeom prst="rect">
            <a:avLst/>
          </a:prstGeom>
        </p:spPr>
      </p:pic>
      <p:pic>
        <p:nvPicPr>
          <p:cNvPr id="12" name="Billede 11" descr="Et billede, der indeholder person, tøj, Ansigt, menneske&#10;&#10;Indhold genereret af kunstig intelligens kan være forkert.">
            <a:extLst>
              <a:ext uri="{FF2B5EF4-FFF2-40B4-BE49-F238E27FC236}">
                <a16:creationId xmlns:a16="http://schemas.microsoft.com/office/drawing/2014/main" id="{5059BC24-AEF4-E0BD-457F-A8F7F2795E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8445" y="2834481"/>
            <a:ext cx="1886534" cy="1545909"/>
          </a:xfrm>
          <a:prstGeom prst="rect">
            <a:avLst/>
          </a:prstGeom>
        </p:spPr>
      </p:pic>
    </p:spTree>
    <p:extLst>
      <p:ext uri="{BB962C8B-B14F-4D97-AF65-F5344CB8AC3E}">
        <p14:creationId xmlns:p14="http://schemas.microsoft.com/office/powerpoint/2010/main" val="422123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FAF10-8FFA-54C0-D9AA-08B02C0156DF}"/>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295D2F21-93FF-124A-F01A-E932881C9DDA}"/>
              </a:ext>
            </a:extLst>
          </p:cNvPr>
          <p:cNvSpPr>
            <a:spLocks noGrp="1"/>
          </p:cNvSpPr>
          <p:nvPr>
            <p:ph type="body" sz="quarter" idx="16"/>
          </p:nvPr>
        </p:nvSpPr>
        <p:spPr>
          <a:solidFill>
            <a:srgbClr val="3E6D89"/>
          </a:solidFill>
        </p:spPr>
        <p:txBody>
          <a:bodyPr anchor="ctr" anchorCtr="0"/>
          <a:lstStyle/>
          <a:p>
            <a:r>
              <a:rPr lang="da-DK"/>
              <a:t>Indsatser/cases</a:t>
            </a:r>
          </a:p>
        </p:txBody>
      </p:sp>
      <p:sp>
        <p:nvSpPr>
          <p:cNvPr id="13" name="Pladsholder til tekst 3">
            <a:extLst>
              <a:ext uri="{FF2B5EF4-FFF2-40B4-BE49-F238E27FC236}">
                <a16:creationId xmlns:a16="http://schemas.microsoft.com/office/drawing/2014/main" id="{74294030-2E44-2EF2-6472-B8ABF8444466}"/>
              </a:ext>
            </a:extLst>
          </p:cNvPr>
          <p:cNvSpPr>
            <a:spLocks noGrp="1"/>
          </p:cNvSpPr>
          <p:nvPr>
            <p:ph type="body" sz="quarter" idx="15"/>
          </p:nvPr>
        </p:nvSpPr>
        <p:spPr/>
        <p:txBody>
          <a:bodyPr/>
          <a:lstStyle/>
          <a:p>
            <a:r>
              <a:rPr lang="da-DK"/>
              <a:t>Pejlemærker</a:t>
            </a:r>
          </a:p>
        </p:txBody>
      </p:sp>
      <p:sp>
        <p:nvSpPr>
          <p:cNvPr id="3" name="Pladsholder til tekst 2">
            <a:extLst>
              <a:ext uri="{FF2B5EF4-FFF2-40B4-BE49-F238E27FC236}">
                <a16:creationId xmlns:a16="http://schemas.microsoft.com/office/drawing/2014/main" id="{0D5D2119-9951-D238-75B5-F3A597786C6C}"/>
              </a:ext>
            </a:extLst>
          </p:cNvPr>
          <p:cNvSpPr>
            <a:spLocks noGrp="1"/>
          </p:cNvSpPr>
          <p:nvPr>
            <p:ph type="body" sz="quarter" idx="14"/>
          </p:nvPr>
        </p:nvSpPr>
        <p:spPr/>
        <p:txBody>
          <a:bodyPr/>
          <a:lstStyle/>
          <a:p>
            <a:r>
              <a:rPr lang="da-DK"/>
              <a:t>Vi vil videreudvikle </a:t>
            </a:r>
            <a:r>
              <a:rPr lang="da-DK" err="1"/>
              <a:t>partner-skaber</a:t>
            </a:r>
            <a:r>
              <a:rPr lang="da-DK"/>
              <a:t> med </a:t>
            </a:r>
            <a:r>
              <a:rPr lang="da-DK" err="1"/>
              <a:t>uddannelses-institutionerne</a:t>
            </a:r>
            <a:r>
              <a:rPr lang="da-DK"/>
              <a:t>, der kan understøtte rekruttering og fastholdelse af elever både lokalt og nationalt</a:t>
            </a:r>
          </a:p>
          <a:p>
            <a:endParaRPr lang="da-DK"/>
          </a:p>
          <a:p>
            <a:r>
              <a:rPr lang="da-DK"/>
              <a:t>Vi vil tiltrække relevante og længerevarende uddannelser til Guldborgsund Kommune inden for sundheds- og </a:t>
            </a:r>
            <a:r>
              <a:rPr lang="da-DK" err="1"/>
              <a:t>omsorgsfagene</a:t>
            </a:r>
            <a:endParaRPr lang="da-DK"/>
          </a:p>
        </p:txBody>
      </p:sp>
      <p:sp>
        <p:nvSpPr>
          <p:cNvPr id="5" name="Pladsholder til tekst 4">
            <a:extLst>
              <a:ext uri="{FF2B5EF4-FFF2-40B4-BE49-F238E27FC236}">
                <a16:creationId xmlns:a16="http://schemas.microsoft.com/office/drawing/2014/main" id="{03F67F61-0C04-98AD-9FE5-BBB12A85427D}"/>
              </a:ext>
            </a:extLst>
          </p:cNvPr>
          <p:cNvSpPr>
            <a:spLocks noGrp="1"/>
          </p:cNvSpPr>
          <p:nvPr>
            <p:ph type="body" sz="quarter" idx="11"/>
          </p:nvPr>
        </p:nvSpPr>
        <p:spPr/>
        <p:txBody>
          <a:bodyPr lIns="91440" tIns="45720" rIns="91440" bIns="45720" numCol="3" spcCol="180000" anchor="t"/>
          <a:lstStyle/>
          <a:p>
            <a:pPr algn="l"/>
            <a:r>
              <a:rPr lang="da-DK" b="1">
                <a:solidFill>
                  <a:schemeClr val="tx1"/>
                </a:solidFill>
                <a:latin typeface="Verdana"/>
                <a:ea typeface="Verdana"/>
              </a:rPr>
              <a:t>Akademiuddannelse giver stort løft</a:t>
            </a:r>
          </a:p>
          <a:p>
            <a:pPr algn="l"/>
            <a:r>
              <a:rPr lang="da-DK">
                <a:solidFill>
                  <a:schemeClr val="tx1"/>
                </a:solidFill>
                <a:latin typeface="Verdana"/>
                <a:ea typeface="Verdana"/>
              </a:rPr>
              <a:t>Guldborgsund Kommune har indgået en aftale med Professionshøjskolen Absalon om at afholde akademiuddannelsen i sundhedspraksis. Det sker for at videreføre de gode erfaringer med denne uddannelse, der styrker de faglige kompetencer og evnen til at se sammenhænge og få en større helhedsforståelse.  </a:t>
            </a:r>
          </a:p>
          <a:p>
            <a:pPr algn="l"/>
            <a:endParaRPr lang="da-DK"/>
          </a:p>
          <a:p>
            <a:pPr algn="l"/>
            <a:r>
              <a:rPr lang="da-DK">
                <a:solidFill>
                  <a:schemeClr val="tx1"/>
                </a:solidFill>
              </a:rPr>
              <a:t>Charlotte Rasmussen på Solgården er en af de SOSU-assistenter, der har fuldført uddannelsen sideløbende med sit fuldtidsarbejde. Hun fortæller, at uddannelsen var krævende at gennemføre, men at den har givet hende et kæmpe løft både fagligt og personligt. Det løft har øget lysten til at blive på arbejdsmarkedet i længere tid. Nu føler hun sig bedre klædt på til at indgå i faglige diskussioner og sparring med sine kolleger, fordi hendes faglighed er på et højere niveau end før. </a:t>
            </a:r>
            <a:endParaRPr lang="da-DK"/>
          </a:p>
          <a:p>
            <a:pPr algn="l"/>
            <a:endParaRPr lang="da-DK"/>
          </a:p>
          <a:p>
            <a:pPr algn="l"/>
            <a:r>
              <a:rPr lang="da-DK">
                <a:solidFill>
                  <a:schemeClr val="tx1"/>
                </a:solidFill>
                <a:latin typeface="Verdana"/>
                <a:ea typeface="Verdana"/>
              </a:rPr>
              <a:t>Især har uddannelsen givet Charlotte ny viden om, hvordan medarbejderne bedst tackler psykisk syge borgere, der måske reagerer anderledes end forventet. Den har også givet mere blik for multisyge borgere, der kan have helt særlige ting at kæmpe med.  </a:t>
            </a:r>
          </a:p>
          <a:p>
            <a:pPr algn="l"/>
            <a:endParaRPr lang="da-DK"/>
          </a:p>
          <a:p>
            <a:pPr algn="l"/>
            <a:r>
              <a:rPr lang="da-DK" b="1"/>
              <a:t>Ansvarlig for plejeforløb</a:t>
            </a:r>
          </a:p>
          <a:p>
            <a:pPr algn="l"/>
            <a:r>
              <a:rPr lang="da-DK">
                <a:solidFill>
                  <a:schemeClr val="tx1"/>
                </a:solidFill>
                <a:latin typeface="Verdana"/>
                <a:ea typeface="Verdana"/>
              </a:rPr>
              <a:t>Mange, der har gennemført uddannelsen, bliver plejeforløbsansvarlige. En funktion, der er med til at løfte det faglige niveau i plejen og sikre sammenhæng for den enkelte borger. </a:t>
            </a:r>
          </a:p>
          <a:p>
            <a:pPr algn="l"/>
            <a:endParaRPr lang="da-DK"/>
          </a:p>
          <a:p>
            <a:pPr algn="l"/>
            <a:r>
              <a:rPr lang="da-DK">
                <a:solidFill>
                  <a:schemeClr val="tx1"/>
                </a:solidFill>
                <a:latin typeface="Verdana"/>
                <a:ea typeface="Verdana"/>
              </a:rPr>
              <a:t>Charlotte vil også gerne bruge sin nye viden endnu mere på små udviklingsprojekter, der kan forbedre dagligdagen og borgernes genoptræning.</a:t>
            </a:r>
          </a:p>
          <a:p>
            <a:pPr algn="l"/>
            <a:endParaRPr lang="da-DK">
              <a:solidFill>
                <a:schemeClr val="tx1"/>
              </a:solidFill>
              <a:latin typeface="Verdana"/>
              <a:ea typeface="Verdana"/>
            </a:endParaRPr>
          </a:p>
          <a:p>
            <a:pPr algn="l"/>
            <a:r>
              <a:rPr lang="da-DK">
                <a:solidFill>
                  <a:schemeClr val="tx1"/>
                </a:solidFill>
                <a:latin typeface="Verdana"/>
                <a:ea typeface="Verdana"/>
              </a:rPr>
              <a:t>Uddannelsen har givet et mentalt overskud til at hæve sig op over hverdagens rutiner og se de faglige sammenhænge i et nyt lys.</a:t>
            </a:r>
          </a:p>
          <a:p>
            <a:endParaRPr lang="da-DK" i="1">
              <a:solidFill>
                <a:schemeClr val="tx1"/>
              </a:solidFill>
            </a:endParaRPr>
          </a:p>
          <a:p>
            <a:endParaRPr lang="da-DK" i="1">
              <a:solidFill>
                <a:schemeClr val="tx1"/>
              </a:solidFill>
            </a:endParaRPr>
          </a:p>
          <a:p>
            <a:endParaRPr lang="da-DK" i="1">
              <a:solidFill>
                <a:schemeClr val="tx1"/>
              </a:solidFill>
            </a:endParaRPr>
          </a:p>
          <a:p>
            <a:endParaRPr lang="da-DK" i="1">
              <a:solidFill>
                <a:schemeClr val="tx1"/>
              </a:solidFill>
            </a:endParaRPr>
          </a:p>
          <a:p>
            <a:endParaRPr lang="da-DK" i="1">
              <a:solidFill>
                <a:schemeClr val="tx1"/>
              </a:solidFill>
            </a:endParaRPr>
          </a:p>
          <a:p>
            <a:endParaRPr lang="da-DK" i="1">
              <a:solidFill>
                <a:schemeClr val="tx1"/>
              </a:solidFill>
            </a:endParaRPr>
          </a:p>
          <a:p>
            <a:endParaRPr lang="da-DK" i="1">
              <a:solidFill>
                <a:schemeClr val="tx1"/>
              </a:solidFill>
            </a:endParaRPr>
          </a:p>
          <a:p>
            <a:endParaRPr lang="da-DK" i="1">
              <a:solidFill>
                <a:schemeClr val="tx1"/>
              </a:solidFill>
            </a:endParaRPr>
          </a:p>
          <a:p>
            <a:endParaRPr lang="da-DK" i="1">
              <a:solidFill>
                <a:schemeClr val="tx1"/>
              </a:solidFill>
            </a:endParaRPr>
          </a:p>
          <a:p>
            <a:endParaRPr lang="da-DK" i="1">
              <a:solidFill>
                <a:schemeClr val="tx1"/>
              </a:solidFill>
            </a:endParaRPr>
          </a:p>
          <a:p>
            <a:endParaRPr lang="da-DK" i="1">
              <a:solidFill>
                <a:schemeClr val="tx1"/>
              </a:solidFill>
            </a:endParaRPr>
          </a:p>
          <a:p>
            <a:endParaRPr lang="da-DK" i="1">
              <a:solidFill>
                <a:schemeClr val="tx1"/>
              </a:solidFill>
            </a:endParaRPr>
          </a:p>
          <a:p>
            <a:r>
              <a:rPr lang="da-DK">
                <a:solidFill>
                  <a:schemeClr val="tx1"/>
                </a:solidFill>
              </a:rPr>
              <a:t>Charlotte Rasmussen</a:t>
            </a:r>
          </a:p>
        </p:txBody>
      </p:sp>
      <p:sp>
        <p:nvSpPr>
          <p:cNvPr id="7" name="Pladsholder til slidenummer 6">
            <a:extLst>
              <a:ext uri="{FF2B5EF4-FFF2-40B4-BE49-F238E27FC236}">
                <a16:creationId xmlns:a16="http://schemas.microsoft.com/office/drawing/2014/main" id="{EF1F4414-FCE3-5718-BC5D-C5FFBBAEB5F0}"/>
              </a:ext>
            </a:extLst>
          </p:cNvPr>
          <p:cNvSpPr>
            <a:spLocks noGrp="1"/>
          </p:cNvSpPr>
          <p:nvPr>
            <p:ph type="sldNum" sz="quarter" idx="4"/>
          </p:nvPr>
        </p:nvSpPr>
        <p:spPr/>
        <p:txBody>
          <a:bodyPr/>
          <a:lstStyle/>
          <a:p>
            <a:fld id="{A302253D-EB53-403A-B8A6-CD8583468AA2}" type="slidenum">
              <a:rPr lang="da-DK" smtClean="0"/>
              <a:pPr/>
              <a:t>3</a:t>
            </a:fld>
            <a:endParaRPr lang="da-DK"/>
          </a:p>
        </p:txBody>
      </p:sp>
      <p:pic>
        <p:nvPicPr>
          <p:cNvPr id="21" name="Billede 20" descr="Et billede, der indeholder bog, briller, brev, stationær&#10;&#10;Indhold genereret af kunstig intelligens kan være forkert.">
            <a:extLst>
              <a:ext uri="{FF2B5EF4-FFF2-40B4-BE49-F238E27FC236}">
                <a16:creationId xmlns:a16="http://schemas.microsoft.com/office/drawing/2014/main" id="{9846DA70-372E-47FA-7059-36C5D0EE4852}"/>
              </a:ext>
            </a:extLst>
          </p:cNvPr>
          <p:cNvPicPr>
            <a:picLocks noChangeAspect="1"/>
          </p:cNvPicPr>
          <p:nvPr/>
        </p:nvPicPr>
        <p:blipFill>
          <a:blip r:embed="rId3" cstate="print">
            <a:extLst>
              <a:ext uri="{28A0092B-C50C-407E-A947-70E740481C1C}">
                <a14:useLocalDpi xmlns:a14="http://schemas.microsoft.com/office/drawing/2010/main" val="0"/>
              </a:ext>
            </a:extLst>
          </a:blip>
          <a:srcRect l="3208" t="6457" r="-3208" b="14706"/>
          <a:stretch/>
        </p:blipFill>
        <p:spPr>
          <a:xfrm>
            <a:off x="727869" y="3004948"/>
            <a:ext cx="1579234" cy="1581982"/>
          </a:xfrm>
          <a:prstGeom prst="rect">
            <a:avLst/>
          </a:prstGeom>
        </p:spPr>
      </p:pic>
      <p:pic>
        <p:nvPicPr>
          <p:cNvPr id="19" name="Billede 18" descr="Et billede, der indeholder Ansigt, tøj, person, smil&#10;&#10;Indhold genereret af kunstig intelligens kan være forkert.">
            <a:extLst>
              <a:ext uri="{FF2B5EF4-FFF2-40B4-BE49-F238E27FC236}">
                <a16:creationId xmlns:a16="http://schemas.microsoft.com/office/drawing/2014/main" id="{2014CC88-F1A1-499B-ABF5-AD8680B19531}"/>
              </a:ext>
            </a:extLst>
          </p:cNvPr>
          <p:cNvPicPr>
            <a:picLocks noChangeAspect="1"/>
          </p:cNvPicPr>
          <p:nvPr/>
        </p:nvPicPr>
        <p:blipFill>
          <a:blip r:embed="rId4" cstate="print">
            <a:extLst>
              <a:ext uri="{28A0092B-C50C-407E-A947-70E740481C1C}">
                <a14:useLocalDpi xmlns:a14="http://schemas.microsoft.com/office/drawing/2010/main" val="0"/>
              </a:ext>
            </a:extLst>
          </a:blip>
          <a:srcRect b="30445"/>
          <a:stretch/>
        </p:blipFill>
        <p:spPr>
          <a:xfrm>
            <a:off x="7248781" y="2757838"/>
            <a:ext cx="1579471" cy="1457324"/>
          </a:xfrm>
          <a:prstGeom prst="rect">
            <a:avLst/>
          </a:prstGeom>
        </p:spPr>
      </p:pic>
      <p:pic>
        <p:nvPicPr>
          <p:cNvPr id="15" name="Billede 14" descr="Et billede, der indeholder person, Ansigt, tøj, mur&#10;&#10;Indhold genereret af kunstig intelligens kan være forkert.">
            <a:extLst>
              <a:ext uri="{FF2B5EF4-FFF2-40B4-BE49-F238E27FC236}">
                <a16:creationId xmlns:a16="http://schemas.microsoft.com/office/drawing/2014/main" id="{AFA43A9F-CFAD-B1A5-67E5-6423316C7F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313" y="4746673"/>
            <a:ext cx="2611155" cy="1468800"/>
          </a:xfrm>
          <a:prstGeom prst="rect">
            <a:avLst/>
          </a:prstGeom>
        </p:spPr>
      </p:pic>
      <p:sp>
        <p:nvSpPr>
          <p:cNvPr id="20" name="Pladsholder til tekst 2">
            <a:extLst>
              <a:ext uri="{FF2B5EF4-FFF2-40B4-BE49-F238E27FC236}">
                <a16:creationId xmlns:a16="http://schemas.microsoft.com/office/drawing/2014/main" id="{EF330000-96FD-25A8-849D-E1BD1EE029B8}"/>
              </a:ext>
            </a:extLst>
          </p:cNvPr>
          <p:cNvSpPr>
            <a:spLocks noGrp="1"/>
          </p:cNvSpPr>
          <p:nvPr>
            <p:ph type="body" sz="quarter" idx="12"/>
          </p:nvPr>
        </p:nvSpPr>
        <p:spPr>
          <a:xfrm>
            <a:off x="3565685" y="4751388"/>
            <a:ext cx="2775600" cy="1468437"/>
          </a:xfrm>
        </p:spPr>
        <p:txBody>
          <a:bodyPr/>
          <a:lstStyle/>
          <a:p>
            <a:pPr algn="ctr" defTabSz="648000"/>
            <a:r>
              <a:rPr lang="da-DK" b="1">
                <a:solidFill>
                  <a:schemeClr val="tx1"/>
                </a:solidFill>
                <a:latin typeface="Verdana"/>
                <a:ea typeface="Verdana"/>
              </a:rPr>
              <a:t>Uddannelsespartnerskaber</a:t>
            </a:r>
          </a:p>
          <a:p>
            <a:pPr algn="l" defTabSz="648000"/>
            <a:endParaRPr lang="da-DK" b="1">
              <a:solidFill>
                <a:schemeClr val="tx1"/>
              </a:solidFill>
            </a:endParaRPr>
          </a:p>
          <a:p>
            <a:pPr algn="l" defTabSz="648000"/>
            <a:r>
              <a:rPr lang="da-DK">
                <a:solidFill>
                  <a:schemeClr val="tx1"/>
                </a:solidFill>
                <a:latin typeface="Verdana"/>
                <a:ea typeface="Verdana"/>
              </a:rPr>
              <a:t>Målsætning 2023-25</a:t>
            </a:r>
            <a:r>
              <a:rPr lang="da-DK" b="1">
                <a:solidFill>
                  <a:schemeClr val="tx1"/>
                </a:solidFill>
                <a:latin typeface="Verdana"/>
                <a:ea typeface="Verdana"/>
              </a:rPr>
              <a:t>	</a:t>
            </a:r>
          </a:p>
          <a:p>
            <a:pPr algn="l" defTabSz="648000"/>
            <a:endParaRPr lang="da-DK" b="1">
              <a:solidFill>
                <a:schemeClr val="tx1"/>
              </a:solidFill>
              <a:latin typeface="Verdana"/>
              <a:ea typeface="Verdana"/>
            </a:endParaRPr>
          </a:p>
          <a:p>
            <a:pPr algn="l" defTabSz="648000"/>
            <a:r>
              <a:rPr lang="da-DK">
                <a:solidFill>
                  <a:schemeClr val="tx1"/>
                </a:solidFill>
                <a:latin typeface="Verdana"/>
                <a:ea typeface="Verdana"/>
              </a:rPr>
              <a:t>At Center for Sundhed og Omsorg er et attraktivt praktiksted samt arbejdssted, hvor der udbydes relevant og opkvalificerende efter- og videreuddannelse. 			 </a:t>
            </a:r>
          </a:p>
          <a:p>
            <a:pPr algn="l" defTabSz="648000"/>
            <a:endParaRPr lang="da-DK">
              <a:solidFill>
                <a:schemeClr val="tx1"/>
              </a:solidFill>
              <a:latin typeface="Verdana"/>
              <a:ea typeface="Verdana"/>
            </a:endParaRPr>
          </a:p>
          <a:p>
            <a:endParaRPr lang="da-DK"/>
          </a:p>
        </p:txBody>
      </p:sp>
      <p:sp>
        <p:nvSpPr>
          <p:cNvPr id="24" name="Pladsholder til tekst 2">
            <a:extLst>
              <a:ext uri="{FF2B5EF4-FFF2-40B4-BE49-F238E27FC236}">
                <a16:creationId xmlns:a16="http://schemas.microsoft.com/office/drawing/2014/main" id="{929EBEF8-BEEF-864D-1A32-9503C34A4559}"/>
              </a:ext>
            </a:extLst>
          </p:cNvPr>
          <p:cNvSpPr txBox="1">
            <a:spLocks/>
          </p:cNvSpPr>
          <p:nvPr/>
        </p:nvSpPr>
        <p:spPr>
          <a:xfrm>
            <a:off x="6527150" y="4746673"/>
            <a:ext cx="2775600" cy="1468437"/>
          </a:xfrm>
          <a:prstGeom prst="rect">
            <a:avLst/>
          </a:prstGeom>
          <a:solidFill>
            <a:srgbClr val="3E6D89">
              <a:alpha val="3000"/>
            </a:srgbClr>
          </a:solidFill>
          <a:ln>
            <a:noFill/>
          </a:ln>
        </p:spPr>
        <p:txBody>
          <a:bodyPr/>
          <a:lstStyle>
            <a:lvl1pPr marL="0">
              <a:spcBef>
                <a:spcPts val="0"/>
              </a:spcBef>
              <a:defRPr sz="800">
                <a:latin typeface="Verdana" panose="020B0604030504040204" pitchFamily="34" charset="0"/>
                <a:ea typeface="Verdana" panose="020B0604030504040204" pitchFamily="34" charset="0"/>
                <a:cs typeface="+mn-cs"/>
              </a:defRPr>
            </a:lvl1pPr>
            <a:lvl2pPr marL="414589">
              <a:defRPr sz="800">
                <a:latin typeface="Verdana" panose="020B0604030504040204" pitchFamily="34" charset="0"/>
                <a:ea typeface="Verdana" panose="020B0604030504040204" pitchFamily="34" charset="0"/>
                <a:cs typeface="+mn-cs"/>
              </a:defRPr>
            </a:lvl2pPr>
            <a:lvl3pPr marL="829178">
              <a:defRPr sz="800">
                <a:latin typeface="Verdana" panose="020B0604030504040204" pitchFamily="34" charset="0"/>
                <a:ea typeface="Verdana" panose="020B0604030504040204" pitchFamily="34" charset="0"/>
                <a:cs typeface="+mn-cs"/>
              </a:defRPr>
            </a:lvl3pPr>
            <a:lvl4pPr marL="1243767">
              <a:defRPr sz="800">
                <a:latin typeface="Verdana" panose="020B0604030504040204" pitchFamily="34" charset="0"/>
                <a:ea typeface="Verdana" panose="020B0604030504040204" pitchFamily="34" charset="0"/>
                <a:cs typeface="+mn-cs"/>
              </a:defRPr>
            </a:lvl4pPr>
            <a:lvl5pPr marL="1658356">
              <a:defRPr sz="800">
                <a:latin typeface="Verdana" panose="020B0604030504040204" pitchFamily="34" charset="0"/>
                <a:ea typeface="Verdana" panose="020B0604030504040204" pitchFamily="34" charset="0"/>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a:lstStyle>
          <a:p>
            <a:pPr algn="ctr" defTabSz="648000"/>
            <a:r>
              <a:rPr lang="da-DK">
                <a:solidFill>
                  <a:schemeClr val="tx1"/>
                </a:solidFill>
                <a:latin typeface="Verdana"/>
                <a:ea typeface="Verdana"/>
              </a:rPr>
              <a:t>			 </a:t>
            </a:r>
          </a:p>
          <a:p>
            <a:pPr algn="l" defTabSz="648000"/>
            <a:endParaRPr lang="da-DK">
              <a:solidFill>
                <a:schemeClr val="tx1"/>
              </a:solidFill>
              <a:latin typeface="Verdana"/>
              <a:ea typeface="Verdana"/>
            </a:endParaRPr>
          </a:p>
          <a:p>
            <a:endParaRPr lang="da-DK"/>
          </a:p>
        </p:txBody>
      </p:sp>
    </p:spTree>
    <p:extLst>
      <p:ext uri="{BB962C8B-B14F-4D97-AF65-F5344CB8AC3E}">
        <p14:creationId xmlns:p14="http://schemas.microsoft.com/office/powerpoint/2010/main" val="669702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2D1B7-9B5F-28DD-04B7-0F954EEA9D43}"/>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F821595E-43EC-2F19-D8D2-8BC84054ACBE}"/>
              </a:ext>
            </a:extLst>
          </p:cNvPr>
          <p:cNvSpPr>
            <a:spLocks noGrp="1"/>
          </p:cNvSpPr>
          <p:nvPr>
            <p:ph type="body" sz="quarter" idx="16"/>
          </p:nvPr>
        </p:nvSpPr>
        <p:spPr/>
        <p:txBody>
          <a:bodyPr/>
          <a:lstStyle/>
          <a:p>
            <a:r>
              <a:rPr lang="da-DK"/>
              <a:t>Indsatser/cases</a:t>
            </a:r>
          </a:p>
        </p:txBody>
      </p:sp>
      <p:sp>
        <p:nvSpPr>
          <p:cNvPr id="4" name="Pladsholder til tekst 3">
            <a:extLst>
              <a:ext uri="{FF2B5EF4-FFF2-40B4-BE49-F238E27FC236}">
                <a16:creationId xmlns:a16="http://schemas.microsoft.com/office/drawing/2014/main" id="{041BE6DE-E246-2885-6948-E75417D4DEDC}"/>
              </a:ext>
            </a:extLst>
          </p:cNvPr>
          <p:cNvSpPr>
            <a:spLocks noGrp="1"/>
          </p:cNvSpPr>
          <p:nvPr>
            <p:ph type="body" sz="quarter" idx="13"/>
          </p:nvPr>
        </p:nvSpPr>
        <p:spPr/>
        <p:txBody>
          <a:bodyPr/>
          <a:lstStyle/>
          <a:p>
            <a:pPr algn="ctr" defTabSz="540000"/>
            <a:r>
              <a:rPr lang="da-DK" b="1"/>
              <a:t>SSH-elevers frafaldsprocent</a:t>
            </a:r>
          </a:p>
        </p:txBody>
      </p:sp>
      <p:sp>
        <p:nvSpPr>
          <p:cNvPr id="5" name="Pladsholder til tekst 4">
            <a:extLst>
              <a:ext uri="{FF2B5EF4-FFF2-40B4-BE49-F238E27FC236}">
                <a16:creationId xmlns:a16="http://schemas.microsoft.com/office/drawing/2014/main" id="{45CE0065-D1DC-646A-5846-046D08F5C92C}"/>
              </a:ext>
            </a:extLst>
          </p:cNvPr>
          <p:cNvSpPr>
            <a:spLocks noGrp="1"/>
          </p:cNvSpPr>
          <p:nvPr>
            <p:ph type="body" sz="quarter" idx="11"/>
          </p:nvPr>
        </p:nvSpPr>
        <p:spPr/>
        <p:txBody>
          <a:bodyPr/>
          <a:lstStyle/>
          <a:p>
            <a:r>
              <a:rPr lang="da-DK" b="1"/>
              <a:t>SSH Turbo virker!</a:t>
            </a:r>
          </a:p>
          <a:p>
            <a:r>
              <a:rPr lang="da-DK"/>
              <a:t>SSH Turbo-forløb er beregnet til ufaglærte medarbejdere, som er over 25 år og har to års relevant erhvervserfaring.</a:t>
            </a:r>
          </a:p>
          <a:p>
            <a:endParaRPr lang="da-DK"/>
          </a:p>
          <a:p>
            <a:r>
              <a:rPr lang="da-DK"/>
              <a:t>SSH Turbo er et afkortet uddannelsesforløb til social og sundhedshjælper, hvor eleverne deltager i den teoretiske del af uddannelsen på SOSU-skolen i Nykøbing F, men får merit for deres erfaring fra praksis. </a:t>
            </a:r>
            <a:br>
              <a:rPr lang="da-DK"/>
            </a:br>
            <a:endParaRPr lang="da-DK"/>
          </a:p>
          <a:p>
            <a:r>
              <a:rPr lang="da-DK"/>
              <a:t>SSH Turbo-forløbet varer ca. 5 måneder, hvorimod den ordinære uddannelse til SOSU-hjælper tager 1 år og 2 måneder.</a:t>
            </a:r>
          </a:p>
          <a:p>
            <a:br>
              <a:rPr lang="da-DK"/>
            </a:br>
            <a:r>
              <a:rPr lang="da-DK"/>
              <a:t>I 2023 ansatte vi Mia </a:t>
            </a:r>
            <a:r>
              <a:rPr lang="da-DK" err="1"/>
              <a:t>Lazki</a:t>
            </a:r>
            <a:r>
              <a:rPr lang="da-DK"/>
              <a:t> som elev på SSH Turbo-forløb som et prøveprojekt. Det blev en succes, hvor Mia bestod sin afsluttende eksamen med et flot 12-tal. </a:t>
            </a:r>
          </a:p>
          <a:p>
            <a:endParaRPr lang="da-DK"/>
          </a:p>
          <a:p>
            <a:r>
              <a:rPr lang="da-DK"/>
              <a:t>I 2024 ansatte vi derfor fire ufaglærte medarbejdere til SSH Turbo-forløb, og i januar 2025 har vi ansat yderligere seks </a:t>
            </a:r>
            <a:r>
              <a:rPr lang="da-DK" err="1"/>
              <a:t>medar-bejdere</a:t>
            </a:r>
            <a:r>
              <a:rPr lang="da-DK"/>
              <a:t>, som nu er i gang med uddannelsen og bliver </a:t>
            </a:r>
            <a:r>
              <a:rPr lang="da-DK" err="1"/>
              <a:t>færdig-uddannede</a:t>
            </a:r>
            <a:r>
              <a:rPr lang="da-DK"/>
              <a:t> sidst i maj 2025.</a:t>
            </a:r>
          </a:p>
          <a:p>
            <a:endParaRPr lang="da-DK"/>
          </a:p>
          <a:p>
            <a:r>
              <a:rPr lang="da-DK" b="1"/>
              <a:t>Mias historie</a:t>
            </a:r>
          </a:p>
          <a:p>
            <a:r>
              <a:rPr lang="da-DK"/>
              <a:t>Tidligere SSH Turbo-elev Mia </a:t>
            </a:r>
            <a:r>
              <a:rPr lang="da-DK" err="1"/>
              <a:t>Lazki</a:t>
            </a:r>
            <a:r>
              <a:rPr lang="da-DK"/>
              <a:t> havde inden uddannelsen arbejdet to år som ufaglært medarbejder i Nysted hjemmepleje. Hun elskede at komme på arbejde og oplevede det meget meningsfuldt at drage omsorg for andre mennesker.</a:t>
            </a:r>
          </a:p>
          <a:p>
            <a:endParaRPr lang="da-DK"/>
          </a:p>
          <a:p>
            <a:r>
              <a:rPr lang="da-DK"/>
              <a:t>Mias arbejdsgiver i Nysted hjemmepleje fortalte hende om muligheden for at blive uddannet Social og Sundhedshjælper via SSH Turbo-forløb. Mias folkeskoletid har ikke givet hende de bedste minder, og hun havde derfor mange bekymringer ved at skulle på skolebænken igen. Men efter endt uddannelse har hun fået andre oplevelser og syntes, at det var fedt at gå i skole.</a:t>
            </a:r>
          </a:p>
          <a:p>
            <a:endParaRPr lang="da-DK"/>
          </a:p>
          <a:p>
            <a:r>
              <a:rPr lang="da-DK"/>
              <a:t>Mia er den første i hendes familie, som har taget en uddannelse, og hun udtaler, at det er det bedste, der er sket i hendes liv. Uddannelsen har givet Mia teoretisk viden bag arbejdet, udviklet hendes fagsprog og givet bedre forståelse for kollegaer og hende selv. </a:t>
            </a:r>
          </a:p>
          <a:p>
            <a:endParaRPr lang="da-DK"/>
          </a:p>
          <a:p>
            <a:r>
              <a:rPr lang="da-DK"/>
              <a:t>Mia er nu ansat i et vikariat i Nysted hjemmepleje, hvor hun også var ansat som ufaglært. Gruppelederen i Nysted hjemmepleje, Mille Sørensen, kan se, hvor meget Mia har udviklet sig: </a:t>
            </a:r>
            <a:r>
              <a:rPr lang="da-DK" i="1"/>
              <a:t>”Mia er blevet meget stærkere fagligt og er blevet meget mere fagligt reflekterende. Mia har altid været vellidt i teamet, men efter sin uddannelse, er hun også blevet fagligt ligestillet i forhold til sine kollegaer. På det personlige plan fremstår hun meget  mere selvsikker og med større selvtillid.”</a:t>
            </a:r>
          </a:p>
          <a:p>
            <a:endParaRPr lang="da-DK"/>
          </a:p>
          <a:p>
            <a:r>
              <a:rPr lang="da-DK"/>
              <a:t>Mia mener selv, at SSH Turbo-forløb er et rigtig godt tilbud til ufaglærte medarbejdere, men at der er for lidt viden om uddannelsens eksistens. </a:t>
            </a:r>
          </a:p>
          <a:p>
            <a:endParaRPr lang="da-DK"/>
          </a:p>
          <a:p>
            <a:endParaRPr lang="da-DK"/>
          </a:p>
          <a:p>
            <a:endParaRPr lang="da-DK"/>
          </a:p>
          <a:p>
            <a:endParaRPr lang="da-DK"/>
          </a:p>
          <a:p>
            <a:endParaRPr lang="da-DK"/>
          </a:p>
          <a:p>
            <a:endParaRPr lang="da-DK"/>
          </a:p>
          <a:p>
            <a:endParaRPr lang="da-DK"/>
          </a:p>
          <a:p>
            <a:endParaRPr lang="da-DK"/>
          </a:p>
          <a:p>
            <a:r>
              <a:rPr lang="da-DK"/>
              <a:t>	        </a:t>
            </a:r>
          </a:p>
          <a:p>
            <a:r>
              <a:rPr lang="da-DK"/>
              <a:t>                             Mia </a:t>
            </a:r>
            <a:r>
              <a:rPr lang="da-DK" err="1"/>
              <a:t>Lazki</a:t>
            </a:r>
            <a:endParaRPr lang="da-DK"/>
          </a:p>
        </p:txBody>
      </p:sp>
      <p:sp>
        <p:nvSpPr>
          <p:cNvPr id="7" name="Pladsholder til slidenummer 6">
            <a:extLst>
              <a:ext uri="{FF2B5EF4-FFF2-40B4-BE49-F238E27FC236}">
                <a16:creationId xmlns:a16="http://schemas.microsoft.com/office/drawing/2014/main" id="{706C2BAE-C520-7F37-DEB1-8D333D470412}"/>
              </a:ext>
            </a:extLst>
          </p:cNvPr>
          <p:cNvSpPr>
            <a:spLocks noGrp="1"/>
          </p:cNvSpPr>
          <p:nvPr>
            <p:ph type="sldNum" sz="quarter" idx="4"/>
          </p:nvPr>
        </p:nvSpPr>
        <p:spPr/>
        <p:txBody>
          <a:bodyPr/>
          <a:lstStyle/>
          <a:p>
            <a:fld id="{A302253D-EB53-403A-B8A6-CD8583468AA2}" type="slidenum">
              <a:rPr lang="da-DK" smtClean="0"/>
              <a:pPr/>
              <a:t>4</a:t>
            </a:fld>
            <a:endParaRPr lang="da-DK"/>
          </a:p>
        </p:txBody>
      </p:sp>
      <p:sp>
        <p:nvSpPr>
          <p:cNvPr id="12" name="Pladsholder til tekst 3">
            <a:extLst>
              <a:ext uri="{FF2B5EF4-FFF2-40B4-BE49-F238E27FC236}">
                <a16:creationId xmlns:a16="http://schemas.microsoft.com/office/drawing/2014/main" id="{07E97483-EFC3-B827-92DF-EA5F1BFB1B0E}"/>
              </a:ext>
            </a:extLst>
          </p:cNvPr>
          <p:cNvSpPr txBox="1">
            <a:spLocks/>
          </p:cNvSpPr>
          <p:nvPr/>
        </p:nvSpPr>
        <p:spPr>
          <a:xfrm>
            <a:off x="593659" y="4751267"/>
            <a:ext cx="2775600" cy="1468437"/>
          </a:xfrm>
          <a:prstGeom prst="rect">
            <a:avLst/>
          </a:prstGeom>
          <a:solidFill>
            <a:srgbClr val="3E6D89">
              <a:alpha val="3000"/>
            </a:srgbClr>
          </a:solidFill>
          <a:ln>
            <a:noFill/>
          </a:ln>
        </p:spPr>
        <p:txBody>
          <a:bodyPr/>
          <a:lstStyle>
            <a:lvl1pPr marL="0">
              <a:defRPr sz="800">
                <a:latin typeface="Verdana" panose="020B0604030504040204" pitchFamily="34" charset="0"/>
                <a:ea typeface="Verdana" panose="020B0604030504040204" pitchFamily="34" charset="0"/>
                <a:cs typeface="+mn-cs"/>
              </a:defRPr>
            </a:lvl1pPr>
            <a:lvl2pPr marL="414589">
              <a:defRPr sz="800">
                <a:latin typeface="Verdana" panose="020B0604030504040204" pitchFamily="34" charset="0"/>
                <a:ea typeface="Verdana" panose="020B0604030504040204" pitchFamily="34" charset="0"/>
                <a:cs typeface="+mn-cs"/>
              </a:defRPr>
            </a:lvl2pPr>
            <a:lvl3pPr marL="829178">
              <a:defRPr sz="800">
                <a:latin typeface="Verdana" panose="020B0604030504040204" pitchFamily="34" charset="0"/>
                <a:ea typeface="Verdana" panose="020B0604030504040204" pitchFamily="34" charset="0"/>
                <a:cs typeface="+mn-cs"/>
              </a:defRPr>
            </a:lvl3pPr>
            <a:lvl4pPr marL="1243767">
              <a:defRPr sz="800">
                <a:latin typeface="Verdana" panose="020B0604030504040204" pitchFamily="34" charset="0"/>
                <a:ea typeface="Verdana" panose="020B0604030504040204" pitchFamily="34" charset="0"/>
                <a:cs typeface="+mn-cs"/>
              </a:defRPr>
            </a:lvl4pPr>
            <a:lvl5pPr marL="90000" algn="just">
              <a:defRPr sz="800">
                <a:latin typeface="Verdana" panose="020B0604030504040204" pitchFamily="34" charset="0"/>
                <a:ea typeface="Verdana" panose="020B0604030504040204" pitchFamily="34" charset="0"/>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a:lstStyle>
          <a:p>
            <a:r>
              <a:rPr lang="da-DK"/>
              <a:t> </a:t>
            </a:r>
          </a:p>
        </p:txBody>
      </p:sp>
      <p:pic>
        <p:nvPicPr>
          <p:cNvPr id="10" name="Billede 9" descr="Et billede, der indeholder person, Ansigt, tøj, smil&#10;&#10;Indhold genereret af kunstig intelligens kan være forkert.">
            <a:extLst>
              <a:ext uri="{FF2B5EF4-FFF2-40B4-BE49-F238E27FC236}">
                <a16:creationId xmlns:a16="http://schemas.microsoft.com/office/drawing/2014/main" id="{F860836E-6957-5C1B-FA1F-01FEC414FF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8340" y="3073158"/>
            <a:ext cx="1089734" cy="1430180"/>
          </a:xfrm>
          <a:prstGeom prst="rect">
            <a:avLst/>
          </a:prstGeom>
        </p:spPr>
      </p:pic>
      <p:graphicFrame>
        <p:nvGraphicFramePr>
          <p:cNvPr id="14" name="Tabel 13">
            <a:extLst>
              <a:ext uri="{FF2B5EF4-FFF2-40B4-BE49-F238E27FC236}">
                <a16:creationId xmlns:a16="http://schemas.microsoft.com/office/drawing/2014/main" id="{C31F71C5-A4EB-5E44-E659-C5D1B5EBB87B}"/>
              </a:ext>
            </a:extLst>
          </p:cNvPr>
          <p:cNvGraphicFramePr>
            <a:graphicFrameLocks noGrp="1"/>
          </p:cNvGraphicFramePr>
          <p:nvPr>
            <p:extLst>
              <p:ext uri="{D42A27DB-BD31-4B8C-83A1-F6EECF244321}">
                <p14:modId xmlns:p14="http://schemas.microsoft.com/office/powerpoint/2010/main" val="2180786467"/>
              </p:ext>
            </p:extLst>
          </p:nvPr>
        </p:nvGraphicFramePr>
        <p:xfrm>
          <a:off x="6535773" y="4914861"/>
          <a:ext cx="2649462" cy="1304843"/>
        </p:xfrm>
        <a:graphic>
          <a:graphicData uri="http://schemas.openxmlformats.org/drawingml/2006/table">
            <a:tbl>
              <a:tblPr firstRow="1" bandRow="1"/>
              <a:tblGrid>
                <a:gridCol w="894641">
                  <a:extLst>
                    <a:ext uri="{9D8B030D-6E8A-4147-A177-3AD203B41FA5}">
                      <a16:colId xmlns:a16="http://schemas.microsoft.com/office/drawing/2014/main" val="1172431278"/>
                    </a:ext>
                  </a:extLst>
                </a:gridCol>
                <a:gridCol w="841513">
                  <a:extLst>
                    <a:ext uri="{9D8B030D-6E8A-4147-A177-3AD203B41FA5}">
                      <a16:colId xmlns:a16="http://schemas.microsoft.com/office/drawing/2014/main" val="370798512"/>
                    </a:ext>
                  </a:extLst>
                </a:gridCol>
                <a:gridCol w="913308">
                  <a:extLst>
                    <a:ext uri="{9D8B030D-6E8A-4147-A177-3AD203B41FA5}">
                      <a16:colId xmlns:a16="http://schemas.microsoft.com/office/drawing/2014/main" val="3701231160"/>
                    </a:ext>
                  </a:extLst>
                </a:gridCol>
              </a:tblGrid>
              <a:tr h="216203">
                <a:tc>
                  <a:txBody>
                    <a:bodyPr/>
                    <a:lstStyle/>
                    <a:p>
                      <a:endParaRPr lang="da-DK" sz="800">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a-DK" sz="800">
                          <a:latin typeface="Verdana" panose="020B0604030504040204" pitchFamily="34" charset="0"/>
                          <a:ea typeface="Verdana" panose="020B0604030504040204" pitchFamily="34" charset="0"/>
                        </a:rPr>
                        <a:t>2024</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a-DK" sz="800">
                          <a:latin typeface="Verdana" panose="020B0604030504040204" pitchFamily="34" charset="0"/>
                          <a:ea typeface="Verdana" panose="020B0604030504040204" pitchFamily="34" charset="0"/>
                        </a:rPr>
                        <a:t>Udvikling*</a:t>
                      </a:r>
                      <a:endParaRPr lang="da-DK"/>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530469"/>
                  </a:ext>
                </a:extLst>
              </a:tr>
              <a:tr h="182828">
                <a:tc>
                  <a:txBody>
                    <a:bodyPr/>
                    <a:lstStyle/>
                    <a:p>
                      <a:r>
                        <a:rPr lang="da-DK" sz="800">
                          <a:latin typeface="Verdana" panose="020B0604030504040204" pitchFamily="34" charset="0"/>
                          <a:ea typeface="Verdana" panose="020B0604030504040204" pitchFamily="34" charset="0"/>
                        </a:rPr>
                        <a:t>SSA</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a-DK" sz="800" b="1">
                          <a:latin typeface="Verdana" panose="020B0604030504040204" pitchFamily="34" charset="0"/>
                          <a:ea typeface="Verdana" panose="020B0604030504040204" pitchFamily="34" charset="0"/>
                        </a:rPr>
                        <a:t>37 %</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a-DK" sz="800">
                          <a:latin typeface="Verdana" panose="020B0604030504040204" pitchFamily="34" charset="0"/>
                          <a:ea typeface="Verdana" panose="020B0604030504040204" pitchFamily="34" charset="0"/>
                        </a:rPr>
                        <a:t>-5 % point</a:t>
                      </a:r>
                      <a:endParaRPr lang="da-DK"/>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687342"/>
                  </a:ext>
                </a:extLst>
              </a:tr>
              <a:tr h="288000">
                <a:tc gridSpan="2">
                  <a:txBody>
                    <a:bodyPr/>
                    <a:lstStyle/>
                    <a:p>
                      <a:r>
                        <a:rPr lang="da-DK" sz="800">
                          <a:latin typeface="Verdana" panose="020B0604030504040204" pitchFamily="34" charset="0"/>
                          <a:ea typeface="Verdana" panose="020B0604030504040204" pitchFamily="34" charset="0"/>
                        </a:rPr>
                        <a:t>Målsætning 2023-24</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da-DK" sz="800" b="1">
                        <a:latin typeface="Verdana" panose="020B0604030504040204" pitchFamily="34" charset="0"/>
                        <a:ea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a-DK" sz="800" b="1">
                          <a:latin typeface="Verdana" panose="020B0604030504040204" pitchFamily="34" charset="0"/>
                          <a:ea typeface="Verdana" panose="020B0604030504040204" pitchFamily="34" charset="0"/>
                        </a:rPr>
                        <a:t>Maksimalt 40%</a:t>
                      </a:r>
                      <a:endParaRPr lang="da-DK" sz="800">
                        <a:latin typeface="Verdana" panose="020B0604030504040204" pitchFamily="34" charset="0"/>
                        <a:ea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8445344"/>
                  </a:ext>
                </a:extLst>
              </a:tr>
              <a:tr h="540000">
                <a:tc gridSpan="3">
                  <a:txBody>
                    <a:bodyPr/>
                    <a:lstStyle/>
                    <a:p>
                      <a:pPr defTabSz="540000"/>
                      <a:r>
                        <a:rPr lang="da-DK" sz="800">
                          <a:latin typeface="Verdana" panose="020B0604030504040204" pitchFamily="34" charset="0"/>
                          <a:ea typeface="Verdana" panose="020B0604030504040204" pitchFamily="34" charset="0"/>
                        </a:rPr>
                        <a:t>Tallet viser SSH-elevers frafaldsprocent under elevtiden i Guldborgsund Kommune. </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da-DK" sz="800" b="1">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da-DK"/>
                    </a:p>
                  </a:txBody>
                  <a:tcPr/>
                </a:tc>
                <a:extLst>
                  <a:ext uri="{0D108BD9-81ED-4DB2-BD59-A6C34878D82A}">
                    <a16:rowId xmlns:a16="http://schemas.microsoft.com/office/drawing/2014/main" val="2280970071"/>
                  </a:ext>
                </a:extLst>
              </a:tr>
            </a:tbl>
          </a:graphicData>
        </a:graphic>
      </p:graphicFrame>
      <p:graphicFrame>
        <p:nvGraphicFramePr>
          <p:cNvPr id="17" name="Tabel 16">
            <a:extLst>
              <a:ext uri="{FF2B5EF4-FFF2-40B4-BE49-F238E27FC236}">
                <a16:creationId xmlns:a16="http://schemas.microsoft.com/office/drawing/2014/main" id="{8CE093B7-1AE5-6A55-92D3-A2D8A6342BB0}"/>
              </a:ext>
            </a:extLst>
          </p:cNvPr>
          <p:cNvGraphicFramePr>
            <a:graphicFrameLocks noGrp="1"/>
          </p:cNvGraphicFramePr>
          <p:nvPr/>
        </p:nvGraphicFramePr>
        <p:xfrm>
          <a:off x="593660" y="4928400"/>
          <a:ext cx="2775600" cy="1304843"/>
        </p:xfrm>
        <a:graphic>
          <a:graphicData uri="http://schemas.openxmlformats.org/drawingml/2006/table">
            <a:tbl>
              <a:tblPr firstRow="1" bandRow="1"/>
              <a:tblGrid>
                <a:gridCol w="1308027">
                  <a:extLst>
                    <a:ext uri="{9D8B030D-6E8A-4147-A177-3AD203B41FA5}">
                      <a16:colId xmlns:a16="http://schemas.microsoft.com/office/drawing/2014/main" val="1172431278"/>
                    </a:ext>
                  </a:extLst>
                </a:gridCol>
                <a:gridCol w="676555">
                  <a:extLst>
                    <a:ext uri="{9D8B030D-6E8A-4147-A177-3AD203B41FA5}">
                      <a16:colId xmlns:a16="http://schemas.microsoft.com/office/drawing/2014/main" val="370798512"/>
                    </a:ext>
                  </a:extLst>
                </a:gridCol>
                <a:gridCol w="791018">
                  <a:extLst>
                    <a:ext uri="{9D8B030D-6E8A-4147-A177-3AD203B41FA5}">
                      <a16:colId xmlns:a16="http://schemas.microsoft.com/office/drawing/2014/main" val="422520167"/>
                    </a:ext>
                  </a:extLst>
                </a:gridCol>
              </a:tblGrid>
              <a:tr h="216203">
                <a:tc>
                  <a:txBody>
                    <a:bodyPr/>
                    <a:lstStyle/>
                    <a:p>
                      <a:endParaRPr lang="da-DK" sz="800">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a-DK" sz="800">
                          <a:latin typeface="Verdana" panose="020B0604030504040204" pitchFamily="34" charset="0"/>
                          <a:ea typeface="Verdana" panose="020B0604030504040204" pitchFamily="34" charset="0"/>
                        </a:rPr>
                        <a:t>2024</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a-DK" sz="800">
                          <a:latin typeface="Verdana" panose="020B0604030504040204" pitchFamily="34" charset="0"/>
                          <a:ea typeface="Verdana" panose="020B0604030504040204" pitchFamily="34" charset="0"/>
                        </a:rPr>
                        <a:t>Udvikling*</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530469"/>
                  </a:ext>
                </a:extLst>
              </a:tr>
              <a:tr h="182828">
                <a:tc>
                  <a:txBody>
                    <a:bodyPr/>
                    <a:lstStyle/>
                    <a:p>
                      <a:r>
                        <a:rPr lang="da-DK" sz="800">
                          <a:latin typeface="Verdana" panose="020B0604030504040204" pitchFamily="34" charset="0"/>
                          <a:ea typeface="Verdana" panose="020B0604030504040204" pitchFamily="34" charset="0"/>
                        </a:rPr>
                        <a:t>Antal elever</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a-DK" sz="800" b="1">
                          <a:latin typeface="Verdana" panose="020B0604030504040204" pitchFamily="34" charset="0"/>
                          <a:ea typeface="Verdana" panose="020B0604030504040204" pitchFamily="34" charset="0"/>
                        </a:rPr>
                        <a:t>193</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a-DK" sz="800">
                          <a:latin typeface="Verdana" panose="020B0604030504040204" pitchFamily="34" charset="0"/>
                          <a:ea typeface="Verdana" panose="020B0604030504040204" pitchFamily="34" charset="0"/>
                        </a:rPr>
                        <a:t>-22</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687342"/>
                  </a:ext>
                </a:extLst>
              </a:tr>
              <a:tr h="288000">
                <a:tc>
                  <a:txBody>
                    <a:bodyPr/>
                    <a:lstStyle/>
                    <a:p>
                      <a:r>
                        <a:rPr lang="da-DK" sz="800">
                          <a:latin typeface="Verdana"/>
                          <a:ea typeface="Verdana"/>
                        </a:rPr>
                        <a:t>Målsætning 2023-24</a:t>
                      </a:r>
                      <a:endParaRPr lang="da-DK" sz="800">
                        <a:latin typeface="Verdana" panose="020B0604030504040204" pitchFamily="34" charset="0"/>
                        <a:ea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da-DK" sz="800" b="1">
                          <a:latin typeface="Verdana" panose="020B0604030504040204" pitchFamily="34" charset="0"/>
                          <a:ea typeface="Verdana" panose="020B0604030504040204" pitchFamily="34" charset="0"/>
                        </a:rPr>
                        <a:t>215 </a:t>
                      </a:r>
                    </a:p>
                    <a:p>
                      <a:pPr algn="ctr"/>
                      <a:r>
                        <a:rPr lang="da-DK" sz="800" b="0">
                          <a:latin typeface="Verdana" panose="020B0604030504040204" pitchFamily="34" charset="0"/>
                          <a:ea typeface="Verdana" panose="020B0604030504040204" pitchFamily="34" charset="0"/>
                        </a:rPr>
                        <a:t>= fastholdelse af baseline</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da-DK" sz="800">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8445344"/>
                  </a:ext>
                </a:extLst>
              </a:tr>
              <a:tr h="540000">
                <a:tc gridSpan="3">
                  <a:txBody>
                    <a:bodyPr/>
                    <a:lstStyle/>
                    <a:p>
                      <a:pPr marL="0" marR="0" lvl="0" indent="0" algn="l" defTabSz="540000" eaLnBrk="1" fontAlgn="auto" latinLnBrk="0" hangingPunct="1">
                        <a:lnSpc>
                          <a:spcPct val="100000"/>
                        </a:lnSpc>
                        <a:spcBef>
                          <a:spcPts val="0"/>
                        </a:spcBef>
                        <a:spcAft>
                          <a:spcPts val="0"/>
                        </a:spcAft>
                        <a:buClrTx/>
                        <a:buSzTx/>
                        <a:buFontTx/>
                        <a:buNone/>
                        <a:tabLst/>
                        <a:defRPr/>
                      </a:pPr>
                      <a:r>
                        <a:rPr lang="da-DK" sz="800">
                          <a:latin typeface="Verdana"/>
                          <a:ea typeface="Verdana"/>
                        </a:rPr>
                        <a:t>Tallet viser gennemsnitligt antal ansatte i SOSU-elevstillinger pr. måned. </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da-DK" sz="800" b="1">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da-DK" sz="800" b="1">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0970071"/>
                  </a:ext>
                </a:extLst>
              </a:tr>
            </a:tbl>
          </a:graphicData>
        </a:graphic>
      </p:graphicFrame>
      <p:sp>
        <p:nvSpPr>
          <p:cNvPr id="18" name="Pladsholder til tekst 15">
            <a:extLst>
              <a:ext uri="{FF2B5EF4-FFF2-40B4-BE49-F238E27FC236}">
                <a16:creationId xmlns:a16="http://schemas.microsoft.com/office/drawing/2014/main" id="{82755B72-4B70-2793-8EC3-EB7928E5C048}"/>
              </a:ext>
            </a:extLst>
          </p:cNvPr>
          <p:cNvSpPr>
            <a:spLocks noGrp="1"/>
          </p:cNvSpPr>
          <p:nvPr>
            <p:ph type="body" sz="quarter" idx="17"/>
          </p:nvPr>
        </p:nvSpPr>
        <p:spPr>
          <a:xfrm>
            <a:off x="594629" y="4751268"/>
            <a:ext cx="2775600" cy="1468437"/>
          </a:xfrm>
        </p:spPr>
        <p:txBody>
          <a:bodyPr/>
          <a:lstStyle/>
          <a:p>
            <a:pPr algn="ctr" defTabSz="720000"/>
            <a:r>
              <a:rPr lang="da-DK" b="1"/>
              <a:t>Antal ansatte i SOSU-elevstillinger</a:t>
            </a:r>
            <a:endParaRPr lang="da-DK"/>
          </a:p>
        </p:txBody>
      </p:sp>
      <p:sp>
        <p:nvSpPr>
          <p:cNvPr id="6" name="Pladsholder til tekst 11">
            <a:extLst>
              <a:ext uri="{FF2B5EF4-FFF2-40B4-BE49-F238E27FC236}">
                <a16:creationId xmlns:a16="http://schemas.microsoft.com/office/drawing/2014/main" id="{7F32A36E-729C-4A70-0C15-5AC6C0578747}"/>
              </a:ext>
            </a:extLst>
          </p:cNvPr>
          <p:cNvSpPr txBox="1">
            <a:spLocks/>
          </p:cNvSpPr>
          <p:nvPr/>
        </p:nvSpPr>
        <p:spPr>
          <a:xfrm>
            <a:off x="3557313" y="4767741"/>
            <a:ext cx="2775600" cy="1468437"/>
          </a:xfrm>
          <a:prstGeom prst="rect">
            <a:avLst/>
          </a:prstGeom>
          <a:solidFill>
            <a:srgbClr val="3E6D89">
              <a:alpha val="3000"/>
            </a:srgbClr>
          </a:solidFill>
          <a:ln>
            <a:noFill/>
          </a:ln>
        </p:spPr>
        <p:txBody>
          <a:bodyPr/>
          <a:lstStyle>
            <a:lvl1pPr marL="0">
              <a:spcBef>
                <a:spcPts val="0"/>
              </a:spcBef>
              <a:defRPr sz="800">
                <a:latin typeface="Verdana" panose="020B0604030504040204" pitchFamily="34" charset="0"/>
                <a:ea typeface="Verdana" panose="020B0604030504040204" pitchFamily="34" charset="0"/>
                <a:cs typeface="+mn-cs"/>
              </a:defRPr>
            </a:lvl1pPr>
            <a:lvl2pPr marL="414589">
              <a:defRPr sz="800">
                <a:latin typeface="Verdana" panose="020B0604030504040204" pitchFamily="34" charset="0"/>
                <a:ea typeface="Verdana" panose="020B0604030504040204" pitchFamily="34" charset="0"/>
                <a:cs typeface="+mn-cs"/>
              </a:defRPr>
            </a:lvl2pPr>
            <a:lvl3pPr marL="829178">
              <a:defRPr sz="800">
                <a:latin typeface="Verdana" panose="020B0604030504040204" pitchFamily="34" charset="0"/>
                <a:ea typeface="Verdana" panose="020B0604030504040204" pitchFamily="34" charset="0"/>
                <a:cs typeface="+mn-cs"/>
              </a:defRPr>
            </a:lvl3pPr>
            <a:lvl4pPr marL="1243767">
              <a:defRPr sz="800">
                <a:latin typeface="Verdana" panose="020B0604030504040204" pitchFamily="34" charset="0"/>
                <a:ea typeface="Verdana" panose="020B0604030504040204" pitchFamily="34" charset="0"/>
                <a:cs typeface="+mn-cs"/>
              </a:defRPr>
            </a:lvl4pPr>
            <a:lvl5pPr marL="1658356">
              <a:defRPr sz="800">
                <a:latin typeface="Verdana" panose="020B0604030504040204" pitchFamily="34" charset="0"/>
                <a:ea typeface="Verdana" panose="020B0604030504040204" pitchFamily="34" charset="0"/>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a:lstStyle>
          <a:p>
            <a:pPr algn="ctr" defTabSz="720000"/>
            <a:r>
              <a:rPr lang="da-DK" b="1"/>
              <a:t>SSA-elevers frafaldsprocent</a:t>
            </a:r>
          </a:p>
          <a:p>
            <a:pPr algn="ctr" defTabSz="720000"/>
            <a:endParaRPr lang="da-DK" b="1"/>
          </a:p>
          <a:p>
            <a:endParaRPr lang="da-DK"/>
          </a:p>
          <a:p>
            <a:endParaRPr lang="da-DK"/>
          </a:p>
        </p:txBody>
      </p:sp>
      <p:graphicFrame>
        <p:nvGraphicFramePr>
          <p:cNvPr id="9" name="Tabel 8">
            <a:extLst>
              <a:ext uri="{FF2B5EF4-FFF2-40B4-BE49-F238E27FC236}">
                <a16:creationId xmlns:a16="http://schemas.microsoft.com/office/drawing/2014/main" id="{2681CB25-5362-B51F-6F61-0B2462EEFAD2}"/>
              </a:ext>
            </a:extLst>
          </p:cNvPr>
          <p:cNvGraphicFramePr>
            <a:graphicFrameLocks noGrp="1"/>
          </p:cNvGraphicFramePr>
          <p:nvPr>
            <p:extLst>
              <p:ext uri="{D42A27DB-BD31-4B8C-83A1-F6EECF244321}">
                <p14:modId xmlns:p14="http://schemas.microsoft.com/office/powerpoint/2010/main" val="2851934682"/>
              </p:ext>
            </p:extLst>
          </p:nvPr>
        </p:nvGraphicFramePr>
        <p:xfrm>
          <a:off x="3558533" y="4965504"/>
          <a:ext cx="2807490" cy="1257563"/>
        </p:xfrm>
        <a:graphic>
          <a:graphicData uri="http://schemas.openxmlformats.org/drawingml/2006/table">
            <a:tbl>
              <a:tblPr firstRow="1" bandRow="1"/>
              <a:tblGrid>
                <a:gridCol w="894641">
                  <a:extLst>
                    <a:ext uri="{9D8B030D-6E8A-4147-A177-3AD203B41FA5}">
                      <a16:colId xmlns:a16="http://schemas.microsoft.com/office/drawing/2014/main" val="1172431278"/>
                    </a:ext>
                  </a:extLst>
                </a:gridCol>
                <a:gridCol w="841513">
                  <a:extLst>
                    <a:ext uri="{9D8B030D-6E8A-4147-A177-3AD203B41FA5}">
                      <a16:colId xmlns:a16="http://schemas.microsoft.com/office/drawing/2014/main" val="370798512"/>
                    </a:ext>
                  </a:extLst>
                </a:gridCol>
                <a:gridCol w="1071336">
                  <a:extLst>
                    <a:ext uri="{9D8B030D-6E8A-4147-A177-3AD203B41FA5}">
                      <a16:colId xmlns:a16="http://schemas.microsoft.com/office/drawing/2014/main" val="3701231160"/>
                    </a:ext>
                  </a:extLst>
                </a:gridCol>
              </a:tblGrid>
              <a:tr h="216203">
                <a:tc>
                  <a:txBody>
                    <a:bodyPr/>
                    <a:lstStyle/>
                    <a:p>
                      <a:endParaRPr lang="da-DK" sz="800">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a-DK" sz="800">
                          <a:latin typeface="Verdana" panose="020B0604030504040204" pitchFamily="34" charset="0"/>
                          <a:ea typeface="Verdana" panose="020B0604030504040204" pitchFamily="34" charset="0"/>
                        </a:rPr>
                        <a:t>2024</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a-DK" sz="800">
                          <a:latin typeface="Verdana" panose="020B0604030504040204" pitchFamily="34" charset="0"/>
                          <a:ea typeface="Verdana" panose="020B0604030504040204" pitchFamily="34" charset="0"/>
                        </a:rPr>
                        <a:t>Udvikling*</a:t>
                      </a:r>
                      <a:endParaRPr lang="da-DK"/>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530469"/>
                  </a:ext>
                </a:extLst>
              </a:tr>
              <a:tr h="182828">
                <a:tc>
                  <a:txBody>
                    <a:bodyPr/>
                    <a:lstStyle/>
                    <a:p>
                      <a:r>
                        <a:rPr lang="da-DK" sz="800">
                          <a:latin typeface="Verdana" panose="020B0604030504040204" pitchFamily="34" charset="0"/>
                          <a:ea typeface="Verdana" panose="020B0604030504040204" pitchFamily="34" charset="0"/>
                        </a:rPr>
                        <a:t>SSA</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a-DK" sz="800" b="1">
                          <a:latin typeface="Verdana" panose="020B0604030504040204" pitchFamily="34" charset="0"/>
                          <a:ea typeface="Verdana" panose="020B0604030504040204" pitchFamily="34" charset="0"/>
                        </a:rPr>
                        <a:t>46 %</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a-DK" sz="800">
                          <a:latin typeface="Verdana" panose="020B0604030504040204" pitchFamily="34" charset="0"/>
                          <a:ea typeface="Verdana" panose="020B0604030504040204" pitchFamily="34" charset="0"/>
                        </a:rPr>
                        <a:t>-9 % point</a:t>
                      </a:r>
                      <a:endParaRPr lang="da-DK"/>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687342"/>
                  </a:ext>
                </a:extLst>
              </a:tr>
              <a:tr h="288000">
                <a:tc gridSpan="2">
                  <a:txBody>
                    <a:bodyPr/>
                    <a:lstStyle/>
                    <a:p>
                      <a:r>
                        <a:rPr lang="da-DK" sz="800">
                          <a:latin typeface="Verdana" panose="020B0604030504040204" pitchFamily="34" charset="0"/>
                          <a:ea typeface="Verdana" panose="020B0604030504040204" pitchFamily="34" charset="0"/>
                        </a:rPr>
                        <a:t>Målsætning 2023-24</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da-DK" sz="800" b="1">
                        <a:latin typeface="Verdana" panose="020B0604030504040204" pitchFamily="34" charset="0"/>
                        <a:ea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a-DK" sz="800" b="1">
                          <a:latin typeface="Verdana" panose="020B0604030504040204" pitchFamily="34" charset="0"/>
                          <a:ea typeface="Verdana" panose="020B0604030504040204" pitchFamily="34" charset="0"/>
                        </a:rPr>
                        <a:t>Maksimalt 50 %</a:t>
                      </a:r>
                      <a:endParaRPr lang="da-DK" sz="800">
                        <a:latin typeface="Verdana" panose="020B0604030504040204" pitchFamily="34" charset="0"/>
                        <a:ea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8445344"/>
                  </a:ext>
                </a:extLst>
              </a:tr>
              <a:tr h="540000">
                <a:tc gridSpan="3">
                  <a:txBody>
                    <a:bodyPr/>
                    <a:lstStyle/>
                    <a:p>
                      <a:pPr defTabSz="540000"/>
                      <a:r>
                        <a:rPr lang="da-DK" sz="800">
                          <a:latin typeface="Verdana" panose="020B0604030504040204" pitchFamily="34" charset="0"/>
                          <a:ea typeface="Verdana" panose="020B0604030504040204" pitchFamily="34" charset="0"/>
                        </a:rPr>
                        <a:t>Tallet viser SSA-elevers frafaldsprocent under elevtiden i Guldborgsund Kommune. </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da-DK" sz="800" b="1">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da-DK"/>
                    </a:p>
                  </a:txBody>
                  <a:tcPr/>
                </a:tc>
                <a:extLst>
                  <a:ext uri="{0D108BD9-81ED-4DB2-BD59-A6C34878D82A}">
                    <a16:rowId xmlns:a16="http://schemas.microsoft.com/office/drawing/2014/main" val="2280970071"/>
                  </a:ext>
                </a:extLst>
              </a:tr>
            </a:tbl>
          </a:graphicData>
        </a:graphic>
      </p:graphicFrame>
      <p:sp>
        <p:nvSpPr>
          <p:cNvPr id="3" name="Tekstfelt 2">
            <a:extLst>
              <a:ext uri="{FF2B5EF4-FFF2-40B4-BE49-F238E27FC236}">
                <a16:creationId xmlns:a16="http://schemas.microsoft.com/office/drawing/2014/main" id="{F318BA0C-421C-CDDD-C70E-3A41D0389BAC}"/>
              </a:ext>
            </a:extLst>
          </p:cNvPr>
          <p:cNvSpPr txBox="1"/>
          <p:nvPr/>
        </p:nvSpPr>
        <p:spPr>
          <a:xfrm>
            <a:off x="560896" y="6230321"/>
            <a:ext cx="3847528" cy="215444"/>
          </a:xfrm>
          <a:prstGeom prst="rect">
            <a:avLst/>
          </a:prstGeom>
          <a:noFill/>
        </p:spPr>
        <p:txBody>
          <a:bodyPr wrap="none" rtlCol="0">
            <a:spAutoFit/>
          </a:bodyPr>
          <a:lstStyle/>
          <a:p>
            <a:r>
              <a:rPr lang="da-DK" sz="800" i="1">
                <a:latin typeface="Verdana" panose="020B0604030504040204" pitchFamily="34" charset="0"/>
                <a:ea typeface="Verdana" panose="020B0604030504040204" pitchFamily="34" charset="0"/>
              </a:rPr>
              <a:t>*Tallet under ”Udvikling” viser forskellen fra baseline til aktuel måling.</a:t>
            </a:r>
          </a:p>
        </p:txBody>
      </p:sp>
    </p:spTree>
    <p:extLst>
      <p:ext uri="{BB962C8B-B14F-4D97-AF65-F5344CB8AC3E}">
        <p14:creationId xmlns:p14="http://schemas.microsoft.com/office/powerpoint/2010/main" val="3708993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A08A0-994E-8E51-BBAE-16527BE8DBFA}"/>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0EB18191-4FAD-66E4-8656-FC943CAC4037}"/>
              </a:ext>
            </a:extLst>
          </p:cNvPr>
          <p:cNvSpPr>
            <a:spLocks noGrp="1"/>
          </p:cNvSpPr>
          <p:nvPr>
            <p:ph type="body" sz="quarter" idx="16"/>
          </p:nvPr>
        </p:nvSpPr>
        <p:spPr/>
        <p:txBody>
          <a:bodyPr/>
          <a:lstStyle/>
          <a:p>
            <a:r>
              <a:rPr lang="da-DK"/>
              <a:t>Indsatser/cases</a:t>
            </a:r>
          </a:p>
        </p:txBody>
      </p:sp>
      <p:sp>
        <p:nvSpPr>
          <p:cNvPr id="3" name="Pladsholder til tekst 2">
            <a:extLst>
              <a:ext uri="{FF2B5EF4-FFF2-40B4-BE49-F238E27FC236}">
                <a16:creationId xmlns:a16="http://schemas.microsoft.com/office/drawing/2014/main" id="{6726A208-163A-5254-EC0F-9FE6D0AEE77A}"/>
              </a:ext>
            </a:extLst>
          </p:cNvPr>
          <p:cNvSpPr>
            <a:spLocks noGrp="1"/>
          </p:cNvSpPr>
          <p:nvPr>
            <p:ph type="body" sz="quarter" idx="15"/>
          </p:nvPr>
        </p:nvSpPr>
        <p:spPr/>
        <p:txBody>
          <a:bodyPr/>
          <a:lstStyle/>
          <a:p>
            <a:r>
              <a:rPr lang="da-DK"/>
              <a:t>Pejlemærker</a:t>
            </a:r>
          </a:p>
        </p:txBody>
      </p:sp>
      <p:sp>
        <p:nvSpPr>
          <p:cNvPr id="4" name="Pladsholder til tekst 3">
            <a:extLst>
              <a:ext uri="{FF2B5EF4-FFF2-40B4-BE49-F238E27FC236}">
                <a16:creationId xmlns:a16="http://schemas.microsoft.com/office/drawing/2014/main" id="{7AEDB389-051A-8F6E-A531-98E7848C0DEA}"/>
              </a:ext>
            </a:extLst>
          </p:cNvPr>
          <p:cNvSpPr>
            <a:spLocks noGrp="1"/>
          </p:cNvSpPr>
          <p:nvPr>
            <p:ph type="body" sz="quarter" idx="14"/>
          </p:nvPr>
        </p:nvSpPr>
        <p:spPr/>
        <p:txBody>
          <a:bodyPr/>
          <a:lstStyle/>
          <a:p>
            <a:r>
              <a:rPr lang="da-DK"/>
              <a:t>Vi vil sikre digitalisering, understøtte forskning og laboratorier og stille os til rådighed for velfærds- teknologiske prøvehandlinger</a:t>
            </a:r>
          </a:p>
          <a:p>
            <a:endParaRPr lang="da-DK"/>
          </a:p>
        </p:txBody>
      </p:sp>
      <p:sp>
        <p:nvSpPr>
          <p:cNvPr id="9" name="Pladsholder til tekst 8">
            <a:extLst>
              <a:ext uri="{FF2B5EF4-FFF2-40B4-BE49-F238E27FC236}">
                <a16:creationId xmlns:a16="http://schemas.microsoft.com/office/drawing/2014/main" id="{5DBB04B8-8053-3AC5-FEDE-A507622A0711}"/>
              </a:ext>
            </a:extLst>
          </p:cNvPr>
          <p:cNvSpPr>
            <a:spLocks noGrp="1"/>
          </p:cNvSpPr>
          <p:nvPr>
            <p:ph type="body" sz="quarter" idx="11"/>
          </p:nvPr>
        </p:nvSpPr>
        <p:spPr/>
        <p:txBody>
          <a:bodyPr/>
          <a:lstStyle/>
          <a:p>
            <a:r>
              <a:rPr lang="da-DK" b="1"/>
              <a:t>Skærmbesøg i hjemme- og sygeplejen</a:t>
            </a:r>
          </a:p>
          <a:p>
            <a:r>
              <a:rPr lang="da-DK"/>
              <a:t>I løbet af 2024 har mere end 100 borgere afprøvet hjemmepleje gennem skærm – dvs. vi har nået målet. Ved udgangen af året var 40 borgere tilknyttet, svarende til ca. 2000 skærmbesøg om måneden. </a:t>
            </a:r>
          </a:p>
          <a:p>
            <a:endParaRPr lang="da-DK"/>
          </a:p>
          <a:p>
            <a:r>
              <a:rPr lang="da-DK"/>
              <a:t>Borgerne giver udtryk for, at de igennem skærmbesøg hyppigere oplever at møde de samme medarbejdere, og at besøgene sker på de aftalte tidspunkter. Flere borgere oplever, at de har en tættere relation til medarbejderne over skærm end fysisk, fordi de oplever mere nærvær i samtalen. Ingen af borgerne giver udtryk for, at skærmbesøgene forringer relationen til medarbejderne.</a:t>
            </a:r>
          </a:p>
          <a:p>
            <a:endParaRPr lang="da-DK"/>
          </a:p>
          <a:p>
            <a:r>
              <a:rPr lang="da-DK"/>
              <a:t>Sidst på året er de første spadestik taget for at afprøve </a:t>
            </a:r>
          </a:p>
          <a:p>
            <a:r>
              <a:rPr lang="da-DK"/>
              <a:t>skærmbesøg i Sygeplejen. </a:t>
            </a:r>
          </a:p>
          <a:p>
            <a:endParaRPr lang="da-DK"/>
          </a:p>
          <a:p>
            <a:endParaRPr lang="da-DK"/>
          </a:p>
          <a:p>
            <a:endParaRPr lang="da-DK"/>
          </a:p>
          <a:p>
            <a:endParaRPr lang="da-DK"/>
          </a:p>
          <a:p>
            <a:endParaRPr lang="da-DK"/>
          </a:p>
          <a:p>
            <a:endParaRPr lang="da-DK"/>
          </a:p>
          <a:p>
            <a:endParaRPr lang="da-DK"/>
          </a:p>
          <a:p>
            <a:endParaRPr lang="da-DK"/>
          </a:p>
          <a:p>
            <a:endParaRPr lang="da-DK"/>
          </a:p>
          <a:p>
            <a:endParaRPr lang="da-DK"/>
          </a:p>
          <a:p>
            <a:endParaRPr lang="da-DK"/>
          </a:p>
          <a:p>
            <a:endParaRPr lang="da-DK"/>
          </a:p>
          <a:p>
            <a:endParaRPr lang="da-DK"/>
          </a:p>
          <a:p>
            <a:endParaRPr lang="da-DK" b="1"/>
          </a:p>
          <a:p>
            <a:r>
              <a:rPr lang="da-DK" b="1"/>
              <a:t>Blesensorer</a:t>
            </a:r>
          </a:p>
          <a:p>
            <a:r>
              <a:rPr lang="da-DK"/>
              <a:t>Blesensorer registrerer fugtighedsniveauet i bleen og giver en alarm til medarbejderne, når bleen er brugt.</a:t>
            </a:r>
          </a:p>
          <a:p>
            <a:endParaRPr lang="da-DK"/>
          </a:p>
          <a:p>
            <a:r>
              <a:rPr lang="da-DK"/>
              <a:t>Blesensorer er afprøvet på Idestrup Plejecenter og Blomsterhaven, hvor målet har været at øge kvaliteten af inkontinensplejen og skabe større værdighed for borgerne, samt på Center for </a:t>
            </a:r>
            <a:r>
              <a:rPr lang="da-DK" err="1"/>
              <a:t>Hjerneskaderehabili-tering</a:t>
            </a:r>
            <a:r>
              <a:rPr lang="da-DK"/>
              <a:t> (CHR), hvor målet har været at afdække de rehabiliterende effekter.</a:t>
            </a:r>
          </a:p>
          <a:p>
            <a:endParaRPr lang="da-DK"/>
          </a:p>
          <a:p>
            <a:r>
              <a:rPr lang="da-DK"/>
              <a:t>Effekten er en markant reduktion af tiden, som borgerne sidder med en våd ble. Sensorerne har vist sig at give færre unødvendige bleskift om natten, og det bidrager til en bedre nattesøvn for borgerne. Også på CHR har den væsentligste effekt været en bedre nattesøvn, som har givet borgerne større overskud i hverdagen til rehabilitering, samt bidraget til at reducere hjernetræthed på grund af dårlig søvn.</a:t>
            </a:r>
          </a:p>
          <a:p>
            <a:endParaRPr lang="da-DK"/>
          </a:p>
        </p:txBody>
      </p:sp>
      <p:sp>
        <p:nvSpPr>
          <p:cNvPr id="11" name="Pladsholder til tekst 10">
            <a:extLst>
              <a:ext uri="{FF2B5EF4-FFF2-40B4-BE49-F238E27FC236}">
                <a16:creationId xmlns:a16="http://schemas.microsoft.com/office/drawing/2014/main" id="{803CBE32-5DD8-05ED-7BCC-4DB7A1585EDA}"/>
              </a:ext>
            </a:extLst>
          </p:cNvPr>
          <p:cNvSpPr>
            <a:spLocks noGrp="1"/>
          </p:cNvSpPr>
          <p:nvPr>
            <p:ph type="body" sz="quarter" idx="17"/>
          </p:nvPr>
        </p:nvSpPr>
        <p:spPr>
          <a:xfrm>
            <a:off x="595313" y="3985846"/>
            <a:ext cx="1958975" cy="2233858"/>
          </a:xfrm>
        </p:spPr>
        <p:txBody>
          <a:bodyPr/>
          <a:lstStyle/>
          <a:p>
            <a:r>
              <a:rPr lang="da-DK" b="1">
                <a:solidFill>
                  <a:schemeClr val="tx1"/>
                </a:solidFill>
              </a:rPr>
              <a:t>Teknologipartnerskab med KL afsluttet i september 2024</a:t>
            </a:r>
          </a:p>
          <a:p>
            <a:endParaRPr lang="da-DK">
              <a:solidFill>
                <a:schemeClr val="tx1"/>
              </a:solidFill>
            </a:endParaRPr>
          </a:p>
          <a:p>
            <a:r>
              <a:rPr lang="da-DK">
                <a:solidFill>
                  <a:schemeClr val="tx1"/>
                </a:solidFill>
              </a:rPr>
              <a:t>I 2023 indgik vi i et teknologipartnerskab med KL.</a:t>
            </a:r>
          </a:p>
          <a:p>
            <a:r>
              <a:rPr lang="da-DK">
                <a:solidFill>
                  <a:schemeClr val="tx1"/>
                </a:solidFill>
              </a:rPr>
              <a:t>Partnerskabet har været til stor støtte og inspiration, særligt ved at vi har mødt andre kommuner og samarbejdspartnere med samme dagsorden. </a:t>
            </a:r>
          </a:p>
          <a:p>
            <a:endParaRPr lang="da-DK">
              <a:solidFill>
                <a:schemeClr val="tx1"/>
              </a:solidFill>
            </a:endParaRPr>
          </a:p>
          <a:p>
            <a:r>
              <a:rPr lang="da-DK">
                <a:solidFill>
                  <a:schemeClr val="tx1"/>
                </a:solidFill>
              </a:rPr>
              <a:t>Vi har også selv fået lov at bidrage til netværket ved at fortælle om vores erfaringer med ambitiøse mål, medarbejder-inddragelse og hurtige tilpasninger. </a:t>
            </a:r>
          </a:p>
        </p:txBody>
      </p:sp>
      <p:sp>
        <p:nvSpPr>
          <p:cNvPr id="7" name="Pladsholder til tekst 6">
            <a:extLst>
              <a:ext uri="{FF2B5EF4-FFF2-40B4-BE49-F238E27FC236}">
                <a16:creationId xmlns:a16="http://schemas.microsoft.com/office/drawing/2014/main" id="{43ED29DA-ED99-A8A1-4C92-7ECFA190CE77}"/>
              </a:ext>
            </a:extLst>
          </p:cNvPr>
          <p:cNvSpPr>
            <a:spLocks noGrp="1"/>
          </p:cNvSpPr>
          <p:nvPr>
            <p:ph type="body" sz="quarter" idx="12"/>
          </p:nvPr>
        </p:nvSpPr>
        <p:spPr/>
        <p:txBody>
          <a:bodyPr/>
          <a:lstStyle/>
          <a:p>
            <a:pPr marL="0" marR="0" lvl="0" indent="0" algn="ctr" defTabSz="504000" eaLnBrk="1" fontAlgn="auto" latinLnBrk="0" hangingPunct="1">
              <a:lnSpc>
                <a:spcPct val="100000"/>
              </a:lnSpc>
              <a:spcBef>
                <a:spcPts val="0"/>
              </a:spcBef>
              <a:spcAft>
                <a:spcPts val="0"/>
              </a:spcAft>
              <a:buClrTx/>
              <a:buSzTx/>
              <a:buFontTx/>
              <a:buNone/>
              <a:tabLst/>
              <a:defRPr/>
            </a:pPr>
            <a:r>
              <a:rPr kumimoji="0" lang="da-DK" b="1" i="0" u="none" strike="noStrike" kern="0" cap="none" spc="0" normalizeH="0" baseline="0" noProof="0">
                <a:ln>
                  <a:noFill/>
                </a:ln>
                <a:solidFill>
                  <a:schemeClr val="tx1"/>
                </a:solidFill>
                <a:effectLst/>
                <a:uLnTx/>
                <a:uFillTx/>
                <a:latin typeface="Verdana"/>
                <a:ea typeface="Verdana"/>
                <a:cs typeface="+mn-cs"/>
              </a:rPr>
              <a:t>Digital understøttet træning til ældre i eget hjem</a:t>
            </a:r>
          </a:p>
          <a:p>
            <a:pPr marL="0" marR="0" lvl="0" indent="0" algn="ctr" defTabSz="504000" eaLnBrk="1" fontAlgn="auto" latinLnBrk="0" hangingPunct="1">
              <a:lnSpc>
                <a:spcPct val="100000"/>
              </a:lnSpc>
              <a:spcBef>
                <a:spcPts val="0"/>
              </a:spcBef>
              <a:spcAft>
                <a:spcPts val="0"/>
              </a:spcAft>
              <a:buClrTx/>
              <a:buSzTx/>
              <a:buFontTx/>
              <a:buNone/>
              <a:tabLst/>
              <a:defRPr/>
            </a:pPr>
            <a:endParaRPr kumimoji="0" lang="da-DK" b="0" i="0" u="none" strike="noStrike" kern="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mn-cs"/>
            </a:endParaRPr>
          </a:p>
          <a:p>
            <a:pPr marL="0" marR="0" lvl="0" indent="0" algn="l" defTabSz="504000" eaLnBrk="1" fontAlgn="auto" latinLnBrk="0" hangingPunct="1">
              <a:lnSpc>
                <a:spcPct val="100000"/>
              </a:lnSpc>
              <a:spcBef>
                <a:spcPts val="0"/>
              </a:spcBef>
              <a:spcAft>
                <a:spcPts val="0"/>
              </a:spcAft>
              <a:buClrTx/>
              <a:buSzTx/>
              <a:buFontTx/>
              <a:buNone/>
              <a:tabLst/>
              <a:defRPr/>
            </a:pPr>
            <a:r>
              <a:rPr kumimoji="0" lang="da-DK" b="0" i="0" u="none" strike="noStrike" kern="0" cap="none" spc="0" normalizeH="0" baseline="0" noProof="0">
                <a:ln>
                  <a:noFill/>
                </a:ln>
                <a:solidFill>
                  <a:schemeClr val="tx1"/>
                </a:solidFill>
                <a:effectLst/>
                <a:uLnTx/>
                <a:uFillTx/>
                <a:latin typeface="Verdana"/>
                <a:ea typeface="Verdana"/>
                <a:cs typeface="+mn-cs"/>
              </a:rPr>
              <a:t>2024		Digital understøttet træning er 		implementeret i 11 ud af 11 			hjemmeplejegrupper			</a:t>
            </a:r>
            <a:endParaRPr lang="da-DK">
              <a:solidFill>
                <a:schemeClr val="tx1"/>
              </a:solidFill>
              <a:latin typeface="Verdana"/>
              <a:ea typeface="Verdana"/>
            </a:endParaRPr>
          </a:p>
          <a:p>
            <a:pPr marL="0" marR="0" lvl="0" indent="0" algn="l" defTabSz="504000" eaLnBrk="1" fontAlgn="auto" latinLnBrk="0" hangingPunct="1">
              <a:lnSpc>
                <a:spcPct val="100000"/>
              </a:lnSpc>
              <a:spcBef>
                <a:spcPts val="0"/>
              </a:spcBef>
              <a:spcAft>
                <a:spcPts val="0"/>
              </a:spcAft>
              <a:buClrTx/>
              <a:buSzTx/>
              <a:buFontTx/>
              <a:buNone/>
              <a:tabLst/>
              <a:defRPr/>
            </a:pPr>
            <a:r>
              <a:rPr kumimoji="0" lang="da-DK" i="0" u="none" strike="noStrike" kern="0" cap="none" spc="0" normalizeH="0" baseline="0" noProof="0">
                <a:ln>
                  <a:noFill/>
                </a:ln>
                <a:solidFill>
                  <a:schemeClr val="tx1"/>
                </a:solidFill>
                <a:effectLst/>
                <a:uLnTx/>
                <a:uFillTx/>
                <a:latin typeface="Verdana"/>
                <a:ea typeface="Verdana"/>
                <a:cs typeface="+mn-cs"/>
              </a:rPr>
              <a:t>		</a:t>
            </a:r>
            <a:endParaRPr lang="da-DK">
              <a:solidFill>
                <a:schemeClr val="tx1"/>
              </a:solidFill>
              <a:latin typeface="Verdana"/>
              <a:ea typeface="Verdana"/>
            </a:endParaRPr>
          </a:p>
          <a:p>
            <a:pPr marL="0" marR="0" lvl="0" indent="0" algn="l" defTabSz="504000" eaLnBrk="1" fontAlgn="auto" latinLnBrk="0" hangingPunct="1">
              <a:lnSpc>
                <a:spcPct val="100000"/>
              </a:lnSpc>
              <a:spcBef>
                <a:spcPts val="0"/>
              </a:spcBef>
              <a:spcAft>
                <a:spcPts val="0"/>
              </a:spcAft>
              <a:buClrTx/>
              <a:buSzTx/>
              <a:buFontTx/>
              <a:buNone/>
              <a:tabLst/>
              <a:defRPr/>
            </a:pPr>
            <a:r>
              <a:rPr kumimoji="0" lang="da-DK" i="0" u="none" strike="noStrike" kern="0" cap="none" spc="0" normalizeH="0" baseline="0" noProof="0">
                <a:ln>
                  <a:noFill/>
                </a:ln>
                <a:solidFill>
                  <a:schemeClr val="tx1"/>
                </a:solidFill>
                <a:effectLst/>
                <a:uLnTx/>
                <a:uFillTx/>
                <a:latin typeface="Verdana"/>
                <a:ea typeface="Verdana"/>
                <a:cs typeface="+mn-cs"/>
              </a:rPr>
              <a:t>Målsætning 2024	Implementeret i alle 11 grupper			</a:t>
            </a:r>
            <a:endParaRPr kumimoji="0" lang="da-DK" b="0" i="0" u="none" strike="noStrike" kern="0" cap="none" spc="0" normalizeH="0" baseline="0" noProof="0">
              <a:ln>
                <a:noFill/>
              </a:ln>
              <a:solidFill>
                <a:schemeClr val="tx1"/>
              </a:solidFill>
              <a:effectLst/>
              <a:uLnTx/>
              <a:uFillTx/>
              <a:latin typeface="Verdana"/>
              <a:ea typeface="Verdana"/>
              <a:cs typeface="+mn-cs"/>
            </a:endParaRPr>
          </a:p>
          <a:p>
            <a:pPr algn="ctr" defTabSz="504000"/>
            <a:endParaRPr lang="da-DK" b="1"/>
          </a:p>
          <a:p>
            <a:pPr defTabSz="504000"/>
            <a:endParaRPr lang="da-DK"/>
          </a:p>
        </p:txBody>
      </p:sp>
      <p:sp>
        <p:nvSpPr>
          <p:cNvPr id="8" name="Pladsholder til tekst 7">
            <a:extLst>
              <a:ext uri="{FF2B5EF4-FFF2-40B4-BE49-F238E27FC236}">
                <a16:creationId xmlns:a16="http://schemas.microsoft.com/office/drawing/2014/main" id="{E96C716A-8BFA-DEFE-660B-6B0A231A84D4}"/>
              </a:ext>
            </a:extLst>
          </p:cNvPr>
          <p:cNvSpPr>
            <a:spLocks noGrp="1"/>
          </p:cNvSpPr>
          <p:nvPr>
            <p:ph type="body" sz="quarter" idx="18"/>
          </p:nvPr>
        </p:nvSpPr>
        <p:spPr/>
        <p:txBody>
          <a:bodyPr lIns="91440" tIns="45720" rIns="91440" bIns="45720" anchor="t"/>
          <a:lstStyle/>
          <a:p>
            <a:pPr marL="0" marR="0" lvl="0" indent="0" algn="l" defTabSz="504000" eaLnBrk="1" fontAlgn="auto" latinLnBrk="0" hangingPunct="1">
              <a:lnSpc>
                <a:spcPct val="100000"/>
              </a:lnSpc>
              <a:spcBef>
                <a:spcPts val="0"/>
              </a:spcBef>
              <a:spcAft>
                <a:spcPts val="0"/>
              </a:spcAft>
              <a:buClrTx/>
              <a:buSzTx/>
              <a:buFontTx/>
              <a:buNone/>
              <a:tabLst/>
              <a:defRPr/>
            </a:pPr>
            <a:r>
              <a:rPr kumimoji="0" lang="da-DK" b="1" i="0" u="none" strike="noStrike" kern="0" cap="none" spc="0" normalizeH="0" baseline="0" noProof="0">
                <a:ln>
                  <a:noFill/>
                </a:ln>
                <a:solidFill>
                  <a:schemeClr val="tx1"/>
                </a:solidFill>
                <a:effectLst/>
                <a:uLnTx/>
                <a:uFillTx/>
                <a:latin typeface="Verdana"/>
                <a:ea typeface="Verdana"/>
                <a:cs typeface="+mn-cs"/>
              </a:rPr>
              <a:t>Digital understøttet træning til ældre i eget hjem</a:t>
            </a:r>
            <a:endParaRPr lang="da-DK">
              <a:solidFill>
                <a:schemeClr val="tx1"/>
              </a:solidFill>
            </a:endParaRPr>
          </a:p>
          <a:p>
            <a:pPr marL="0" marR="0" lvl="0" indent="0" algn="l" defTabSz="504000" eaLnBrk="1" fontAlgn="auto" latinLnBrk="0" hangingPunct="1">
              <a:lnSpc>
                <a:spcPct val="100000"/>
              </a:lnSpc>
              <a:spcBef>
                <a:spcPts val="0"/>
              </a:spcBef>
              <a:spcAft>
                <a:spcPts val="0"/>
              </a:spcAft>
              <a:buClrTx/>
              <a:buSzTx/>
              <a:buFontTx/>
              <a:buNone/>
              <a:tabLst/>
              <a:defRPr/>
            </a:pPr>
            <a:endParaRPr kumimoji="0" lang="da-DK" b="0" i="0" u="none" strike="noStrike" kern="0" cap="none" spc="0" normalizeH="0" baseline="0" noProof="0">
              <a:ln>
                <a:noFill/>
              </a:ln>
              <a:solidFill>
                <a:schemeClr val="tx1"/>
              </a:solidFill>
              <a:effectLst/>
              <a:uLnTx/>
              <a:uFillTx/>
              <a:latin typeface="Verdana"/>
              <a:ea typeface="Verdana"/>
              <a:cs typeface="+mn-cs"/>
            </a:endParaRPr>
          </a:p>
          <a:p>
            <a:pPr algn="l" defTabSz="504000">
              <a:defRPr/>
            </a:pPr>
            <a:r>
              <a:rPr kumimoji="0" lang="da-DK" b="0" i="0" u="none" strike="noStrike" kern="0" cap="none" spc="0" normalizeH="0" baseline="0" noProof="0">
                <a:ln>
                  <a:noFill/>
                </a:ln>
                <a:solidFill>
                  <a:schemeClr val="tx1"/>
                </a:solidFill>
                <a:effectLst/>
                <a:uLnTx/>
                <a:uFillTx/>
                <a:latin typeface="Verdana"/>
                <a:ea typeface="Verdana"/>
                <a:cs typeface="+mn-cs"/>
              </a:rPr>
              <a:t>2024		       	</a:t>
            </a:r>
            <a:r>
              <a:rPr kumimoji="0" lang="da-DK" b="1" i="0" u="none" strike="noStrike" kern="0" cap="none" spc="0" normalizeH="0" baseline="0" noProof="0">
                <a:ln>
                  <a:noFill/>
                </a:ln>
                <a:solidFill>
                  <a:schemeClr val="tx1"/>
                </a:solidFill>
                <a:effectLst/>
                <a:uLnTx/>
                <a:uFillTx/>
                <a:latin typeface="Verdana"/>
                <a:ea typeface="Verdana"/>
                <a:cs typeface="+mn-cs"/>
              </a:rPr>
              <a:t>71% </a:t>
            </a:r>
            <a:endParaRPr lang="da-DK" b="0" i="0" u="none" strike="noStrike" kern="0" cap="none" spc="0" normalizeH="0" baseline="0" noProof="0">
              <a:ln>
                <a:noFill/>
              </a:ln>
              <a:solidFill>
                <a:schemeClr val="tx1"/>
              </a:solidFill>
              <a:effectLst/>
              <a:uLnTx/>
              <a:uFillTx/>
              <a:latin typeface="Verdana"/>
              <a:ea typeface="Verdana"/>
            </a:endParaRPr>
          </a:p>
          <a:p>
            <a:pPr marL="0" marR="0" lvl="0" indent="0" algn="l" defTabSz="504000" eaLnBrk="1" fontAlgn="auto" latinLnBrk="0" hangingPunct="1">
              <a:lnSpc>
                <a:spcPct val="100000"/>
              </a:lnSpc>
              <a:spcBef>
                <a:spcPts val="0"/>
              </a:spcBef>
              <a:spcAft>
                <a:spcPts val="0"/>
              </a:spcAft>
              <a:buClrTx/>
              <a:buSzTx/>
              <a:buFontTx/>
              <a:buNone/>
              <a:tabLst/>
              <a:defRPr/>
            </a:pPr>
            <a:r>
              <a:rPr kumimoji="0" lang="da-DK" b="0" i="0" u="none" strike="noStrike" kern="0" cap="none" spc="0" normalizeH="0" baseline="0" noProof="0">
                <a:ln>
                  <a:noFill/>
                </a:ln>
                <a:solidFill>
                  <a:schemeClr val="tx1"/>
                </a:solidFill>
                <a:effectLst/>
                <a:uLnTx/>
                <a:uFillTx/>
                <a:latin typeface="Verdana"/>
                <a:ea typeface="Verdana"/>
                <a:cs typeface="+mn-cs"/>
              </a:rPr>
              <a:t>		</a:t>
            </a:r>
            <a:endParaRPr lang="da-DK" b="0" i="0" u="none" strike="noStrike" kern="0" cap="none" spc="0" normalizeH="0" baseline="0" noProof="0">
              <a:ln>
                <a:noFill/>
              </a:ln>
              <a:solidFill>
                <a:schemeClr val="tx1"/>
              </a:solidFill>
              <a:effectLst/>
              <a:uLnTx/>
              <a:uFillTx/>
              <a:latin typeface="Verdana"/>
              <a:ea typeface="Verdana"/>
            </a:endParaRPr>
          </a:p>
          <a:p>
            <a:pPr marL="0" marR="0" lvl="0" indent="0" algn="l" defTabSz="504000" eaLnBrk="1" fontAlgn="auto" latinLnBrk="0" hangingPunct="1">
              <a:lnSpc>
                <a:spcPct val="100000"/>
              </a:lnSpc>
              <a:spcBef>
                <a:spcPts val="0"/>
              </a:spcBef>
              <a:spcAft>
                <a:spcPts val="0"/>
              </a:spcAft>
              <a:buClrTx/>
              <a:buSzTx/>
              <a:buFontTx/>
              <a:buNone/>
              <a:tabLst/>
              <a:defRPr/>
            </a:pPr>
            <a:r>
              <a:rPr kumimoji="0" lang="da-DK" b="0" i="0" u="none" strike="noStrike" kern="0" cap="none" spc="0" normalizeH="0" baseline="0" noProof="0">
                <a:ln>
                  <a:noFill/>
                </a:ln>
                <a:solidFill>
                  <a:schemeClr val="tx1"/>
                </a:solidFill>
                <a:effectLst/>
                <a:uLnTx/>
                <a:uFillTx/>
                <a:latin typeface="Verdana"/>
                <a:ea typeface="Verdana"/>
                <a:cs typeface="+mn-cs"/>
              </a:rPr>
              <a:t>Målsætning 2024		</a:t>
            </a:r>
            <a:r>
              <a:rPr kumimoji="0" lang="da-DK" b="1" i="0" u="none" strike="noStrike" kern="0" cap="none" spc="0" normalizeH="0" baseline="0" noProof="0">
                <a:ln>
                  <a:noFill/>
                </a:ln>
                <a:solidFill>
                  <a:schemeClr val="tx1"/>
                </a:solidFill>
                <a:effectLst/>
                <a:uLnTx/>
                <a:uFillTx/>
                <a:latin typeface="Verdana"/>
                <a:ea typeface="Verdana"/>
                <a:cs typeface="+mn-cs"/>
              </a:rPr>
              <a:t>75%</a:t>
            </a:r>
            <a:r>
              <a:rPr kumimoji="0" lang="da-DK" b="0" i="0" u="none" strike="noStrike" kern="0" cap="none" spc="0" normalizeH="0" baseline="0" noProof="0">
                <a:ln>
                  <a:noFill/>
                </a:ln>
                <a:solidFill>
                  <a:schemeClr val="tx1"/>
                </a:solidFill>
                <a:effectLst/>
                <a:uLnTx/>
                <a:uFillTx/>
                <a:latin typeface="Verdana"/>
                <a:ea typeface="Verdana"/>
                <a:cs typeface="+mn-cs"/>
              </a:rPr>
              <a:t> </a:t>
            </a:r>
          </a:p>
          <a:p>
            <a:pPr marL="0" marR="0" lvl="0" indent="0" algn="l" defTabSz="504000" eaLnBrk="1" fontAlgn="auto" latinLnBrk="0" hangingPunct="1">
              <a:lnSpc>
                <a:spcPct val="100000"/>
              </a:lnSpc>
              <a:spcBef>
                <a:spcPts val="0"/>
              </a:spcBef>
              <a:spcAft>
                <a:spcPts val="0"/>
              </a:spcAft>
              <a:buClrTx/>
              <a:buSzTx/>
              <a:buFontTx/>
              <a:buNone/>
              <a:tabLst/>
              <a:defRPr/>
            </a:pPr>
            <a:endParaRPr lang="da-DK">
              <a:solidFill>
                <a:schemeClr val="tx1"/>
              </a:solidFill>
              <a:latin typeface="Verdana"/>
              <a:ea typeface="Verdana"/>
            </a:endParaRPr>
          </a:p>
          <a:p>
            <a:pPr marL="0" marR="0" lvl="0" indent="0" algn="l" defTabSz="504000" eaLnBrk="1" fontAlgn="auto" latinLnBrk="0" hangingPunct="1">
              <a:lnSpc>
                <a:spcPct val="100000"/>
              </a:lnSpc>
              <a:spcBef>
                <a:spcPts val="0"/>
              </a:spcBef>
              <a:spcAft>
                <a:spcPts val="0"/>
              </a:spcAft>
              <a:buClrTx/>
              <a:buSzTx/>
              <a:buFontTx/>
              <a:buNone/>
              <a:tabLst/>
              <a:defRPr/>
            </a:pPr>
            <a:endParaRPr lang="da-DK">
              <a:solidFill>
                <a:schemeClr val="tx1"/>
              </a:solidFill>
              <a:latin typeface="Verdana"/>
              <a:ea typeface="Verdana"/>
            </a:endParaRPr>
          </a:p>
          <a:p>
            <a:pPr marL="0" marR="0" lvl="0" indent="0" algn="l" defTabSz="504000" eaLnBrk="1" fontAlgn="auto" latinLnBrk="0" hangingPunct="1">
              <a:lnSpc>
                <a:spcPct val="100000"/>
              </a:lnSpc>
              <a:spcBef>
                <a:spcPts val="0"/>
              </a:spcBef>
              <a:spcAft>
                <a:spcPts val="0"/>
              </a:spcAft>
              <a:buClrTx/>
              <a:buSzTx/>
              <a:buFontTx/>
              <a:buNone/>
              <a:tabLst/>
              <a:defRPr/>
            </a:pPr>
            <a:r>
              <a:rPr lang="da-DK"/>
              <a:t>Tallet viser andelen af borgere, som har gennemført et 12 ugers forløb, og har opnået effekt i form af øget livskvalitet og/eller funktionsevne.</a:t>
            </a:r>
          </a:p>
        </p:txBody>
      </p:sp>
      <p:sp>
        <p:nvSpPr>
          <p:cNvPr id="10" name="Pladsholder til slidenummer 9">
            <a:extLst>
              <a:ext uri="{FF2B5EF4-FFF2-40B4-BE49-F238E27FC236}">
                <a16:creationId xmlns:a16="http://schemas.microsoft.com/office/drawing/2014/main" id="{94634258-BAFE-2207-0DDE-7B6F3CF12FB8}"/>
              </a:ext>
            </a:extLst>
          </p:cNvPr>
          <p:cNvSpPr>
            <a:spLocks noGrp="1"/>
          </p:cNvSpPr>
          <p:nvPr>
            <p:ph type="sldNum" sz="quarter" idx="4"/>
          </p:nvPr>
        </p:nvSpPr>
        <p:spPr/>
        <p:txBody>
          <a:bodyPr/>
          <a:lstStyle/>
          <a:p>
            <a:fld id="{A302253D-EB53-403A-B8A6-CD8583468AA2}" type="slidenum">
              <a:rPr lang="da-DK" smtClean="0"/>
              <a:pPr/>
              <a:t>5</a:t>
            </a:fld>
            <a:endParaRPr lang="da-DK"/>
          </a:p>
        </p:txBody>
      </p:sp>
      <p:pic>
        <p:nvPicPr>
          <p:cNvPr id="6" name="Billede 5" descr="Et billede, der indeholder person, tøj, bog, Ansigt&#10;&#10;Indhold genereret af kunstig intelligens kan være forkert.">
            <a:extLst>
              <a:ext uri="{FF2B5EF4-FFF2-40B4-BE49-F238E27FC236}">
                <a16:creationId xmlns:a16="http://schemas.microsoft.com/office/drawing/2014/main" id="{1330B5F9-15FF-B262-C75A-E08A676AAC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0803" y="1491458"/>
            <a:ext cx="1577617" cy="1731576"/>
          </a:xfrm>
          <a:prstGeom prst="rect">
            <a:avLst/>
          </a:prstGeom>
        </p:spPr>
      </p:pic>
    </p:spTree>
    <p:extLst>
      <p:ext uri="{BB962C8B-B14F-4D97-AF65-F5344CB8AC3E}">
        <p14:creationId xmlns:p14="http://schemas.microsoft.com/office/powerpoint/2010/main" val="414824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24DBC-2AFB-56FD-313D-5E3585D541B5}"/>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F6392BCD-11AD-5CAF-A29F-003FAFB0E755}"/>
              </a:ext>
            </a:extLst>
          </p:cNvPr>
          <p:cNvSpPr>
            <a:spLocks noGrp="1"/>
          </p:cNvSpPr>
          <p:nvPr>
            <p:ph type="body" sz="quarter" idx="16"/>
          </p:nvPr>
        </p:nvSpPr>
        <p:spPr/>
        <p:txBody>
          <a:bodyPr/>
          <a:lstStyle/>
          <a:p>
            <a:r>
              <a:rPr lang="da-DK"/>
              <a:t>Indsatser/cases</a:t>
            </a:r>
          </a:p>
        </p:txBody>
      </p:sp>
      <p:sp>
        <p:nvSpPr>
          <p:cNvPr id="4" name="Pladsholder til tekst 3">
            <a:extLst>
              <a:ext uri="{FF2B5EF4-FFF2-40B4-BE49-F238E27FC236}">
                <a16:creationId xmlns:a16="http://schemas.microsoft.com/office/drawing/2014/main" id="{B0BD95C4-E14D-C7E9-6E51-230EED74DA1D}"/>
              </a:ext>
            </a:extLst>
          </p:cNvPr>
          <p:cNvSpPr>
            <a:spLocks noGrp="1"/>
          </p:cNvSpPr>
          <p:nvPr>
            <p:ph type="body" sz="quarter" idx="13"/>
          </p:nvPr>
        </p:nvSpPr>
        <p:spPr/>
        <p:txBody>
          <a:bodyPr/>
          <a:lstStyle/>
          <a:p>
            <a:pPr algn="ctr"/>
            <a:r>
              <a:rPr lang="da-DK"/>
              <a:t> </a:t>
            </a:r>
          </a:p>
        </p:txBody>
      </p:sp>
      <p:sp>
        <p:nvSpPr>
          <p:cNvPr id="5" name="Pladsholder til tekst 4">
            <a:extLst>
              <a:ext uri="{FF2B5EF4-FFF2-40B4-BE49-F238E27FC236}">
                <a16:creationId xmlns:a16="http://schemas.microsoft.com/office/drawing/2014/main" id="{E3970C66-78F8-9A6C-58D7-B2F0B2402EAB}"/>
              </a:ext>
            </a:extLst>
          </p:cNvPr>
          <p:cNvSpPr>
            <a:spLocks noGrp="1"/>
          </p:cNvSpPr>
          <p:nvPr>
            <p:ph type="body" sz="quarter" idx="11"/>
          </p:nvPr>
        </p:nvSpPr>
        <p:spPr/>
        <p:txBody>
          <a:bodyPr/>
          <a:lstStyle/>
          <a:p>
            <a:r>
              <a:rPr lang="da-DK" b="1"/>
              <a:t>Digital understøttet træning </a:t>
            </a:r>
            <a:r>
              <a:rPr lang="da-DK"/>
              <a:t>Digital understøttet træning består af, at borger og medarbejder træner sammen i den ældres hjem med instruktion via en app. </a:t>
            </a:r>
          </a:p>
          <a:p>
            <a:endParaRPr lang="da-DK"/>
          </a:p>
          <a:p>
            <a:r>
              <a:rPr lang="da-DK"/>
              <a:t>I løbet af 2024 er digital understøttet træning implementeret i alle 11 hjemmeplejegrupper.</a:t>
            </a:r>
          </a:p>
          <a:p>
            <a:r>
              <a:rPr lang="da-DK"/>
              <a:t>Evalueringen for 2024 viser:</a:t>
            </a:r>
          </a:p>
          <a:p>
            <a:pPr marL="171450" indent="-171450">
              <a:buFont typeface="Wingdings" panose="05000000000000000000" pitchFamily="2" charset="2"/>
              <a:buChar char="ü"/>
            </a:pPr>
            <a:r>
              <a:rPr lang="da-DK"/>
              <a:t>53 medarbejdere er oplært i digital understøttet træning</a:t>
            </a:r>
          </a:p>
          <a:p>
            <a:pPr marL="171450" indent="-171450">
              <a:buFont typeface="Wingdings" panose="05000000000000000000" pitchFamily="2" charset="2"/>
              <a:buChar char="ü"/>
            </a:pPr>
            <a:r>
              <a:rPr lang="da-DK"/>
              <a:t>101 borgere har opstartet træning i løbet af 2024. 68 havde ved udgangen af 2024 gennemført 8-12 ugers træning, 15 har ikke gennemført, og 18 træner stadig i 2025.</a:t>
            </a:r>
          </a:p>
          <a:p>
            <a:pPr marL="171450" indent="-171450">
              <a:buFont typeface="Wingdings" panose="05000000000000000000" pitchFamily="2" charset="2"/>
              <a:buChar char="ü"/>
            </a:pPr>
            <a:r>
              <a:rPr lang="da-DK"/>
              <a:t>71 % af dem, der har gennemført, har opnået positiv  effekt på deres livskvalitet og/eller funktionsevne. </a:t>
            </a:r>
          </a:p>
          <a:p>
            <a:r>
              <a:rPr lang="da-DK"/>
              <a:t>Data viser også, at de borgere, der har deltaget i digital understøttet træning, har en relativt høj gennemsnitsalder på 82,4 år, og deltagerne havde et moderat til svært nedsat funktionsniveau ved start.</a:t>
            </a:r>
          </a:p>
          <a:p>
            <a:endParaRPr lang="da-DK"/>
          </a:p>
          <a:p>
            <a:r>
              <a:rPr lang="da-DK"/>
              <a:t>I efteråret 2024 er digital understøttet træning også igangsat på MDO Solgården i samarbejde med terapeuter fra Genoptræning. Målet er at understøtte genoptrænings-indsatsen og øge fokus på rehabilitering under det midlertidige døgnophold (MDO). </a:t>
            </a:r>
          </a:p>
          <a:p>
            <a:endParaRPr lang="da-DK"/>
          </a:p>
          <a:p>
            <a:r>
              <a:rPr lang="da-DK"/>
              <a:t>I marts 2025 gennemfører vi en større evaluering, men allerede nu er tilbagemeldingen fra både medarbejdere og ledere, at de er meget glade for at udføre digital understøttet træning med borgerne og oplever en styrket relation mellem dem og de borgere, de træner med.</a:t>
            </a:r>
          </a:p>
          <a:p>
            <a:endParaRPr lang="da-DK" b="1"/>
          </a:p>
          <a:p>
            <a:r>
              <a:rPr lang="da-DK" b="1"/>
              <a:t>Digital Observation</a:t>
            </a:r>
            <a:endParaRPr lang="da-DK"/>
          </a:p>
          <a:p>
            <a:r>
              <a:rPr lang="da-DK"/>
              <a:t>Digital Observation er en teknologi, som registrerer borgernes placering og bevægelser i boligerne på plejecentrene. Et ”upersonligt” kamera, der registrerer, om borgeren forlader sengen, opholder sig for længe på toilettet, falder, forlader rummet eller gør andet, som kræver personalets opmærksomhed.  </a:t>
            </a:r>
          </a:p>
          <a:p>
            <a:endParaRPr lang="da-DK"/>
          </a:p>
          <a:p>
            <a:r>
              <a:rPr lang="da-DK"/>
              <a:t>Digital Observation er i 2024 blevet afprøvet på Solgården og Sømarkens skærmede enhed. </a:t>
            </a:r>
          </a:p>
          <a:p>
            <a:endParaRPr lang="da-DK"/>
          </a:p>
          <a:p>
            <a:r>
              <a:rPr lang="da-DK"/>
              <a:t>Evaluering af afprøvningen viser:</a:t>
            </a:r>
          </a:p>
          <a:p>
            <a:pPr marL="171450" indent="-171450">
              <a:buFont typeface="Wingdings" panose="05000000000000000000" pitchFamily="2" charset="2"/>
              <a:buChar char="ü"/>
            </a:pPr>
            <a:r>
              <a:rPr lang="da-DK"/>
              <a:t>Øget tryghed blandt medarbejderne og bedre mulighed for at prioritere opgaver</a:t>
            </a:r>
          </a:p>
          <a:p>
            <a:pPr marL="171450" indent="-171450">
              <a:buFont typeface="Wingdings" panose="05000000000000000000" pitchFamily="2" charset="2"/>
              <a:buChar char="ü"/>
            </a:pPr>
            <a:r>
              <a:rPr lang="da-DK"/>
              <a:t>Reduceret stressniveau</a:t>
            </a:r>
          </a:p>
          <a:p>
            <a:pPr marL="171450" indent="-171450">
              <a:buFont typeface="Wingdings" panose="05000000000000000000" pitchFamily="2" charset="2"/>
              <a:buChar char="ü"/>
            </a:pPr>
            <a:r>
              <a:rPr lang="da-DK"/>
              <a:t>Hurtigere reaktion og bedre forebyggelse ved fald</a:t>
            </a:r>
          </a:p>
          <a:p>
            <a:pPr marL="171450" indent="-171450">
              <a:buFont typeface="Wingdings" panose="05000000000000000000" pitchFamily="2" charset="2"/>
              <a:buChar char="ü"/>
            </a:pPr>
            <a:r>
              <a:rPr lang="da-DK"/>
              <a:t>Markant færre unødige forstyrrelser af borgerne, som derved får bedre nattesøvn.</a:t>
            </a:r>
          </a:p>
          <a:p>
            <a:pPr marL="171450" indent="-171450">
              <a:buFont typeface="Wingdings" panose="05000000000000000000" pitchFamily="2" charset="2"/>
              <a:buChar char="ü"/>
            </a:pPr>
            <a:endParaRPr lang="da-DK"/>
          </a:p>
          <a:p>
            <a:r>
              <a:rPr lang="da-DK" b="1"/>
              <a:t>Hvad siger medarbejderne? </a:t>
            </a:r>
          </a:p>
          <a:p>
            <a:r>
              <a:rPr lang="da-DK" i="1"/>
              <a:t>"Det er det mest fantastiske arbejdsredskab, vi har haft. Vi kan hjælpe borgerne hurtigere og mere præcist," </a:t>
            </a:r>
            <a:r>
              <a:rPr lang="da-DK"/>
              <a:t>fortæller Karina, som er nattevagt.</a:t>
            </a:r>
          </a:p>
          <a:p>
            <a:r>
              <a:rPr lang="da-DK" i="1"/>
              <a:t>"Jeg kan ikke undvære det. Det giver mig ro i maven, at jeg meget bedre kan prioritere mine opgaver og har overblik over borgerne. Det er en af verdens bedste opfindelser," </a:t>
            </a:r>
            <a:r>
              <a:rPr lang="da-DK"/>
              <a:t>siger Jonas, som er aftenvagt.</a:t>
            </a:r>
          </a:p>
          <a:p>
            <a:endParaRPr lang="da-DK"/>
          </a:p>
        </p:txBody>
      </p:sp>
      <p:sp>
        <p:nvSpPr>
          <p:cNvPr id="7" name="Pladsholder til slidenummer 6">
            <a:extLst>
              <a:ext uri="{FF2B5EF4-FFF2-40B4-BE49-F238E27FC236}">
                <a16:creationId xmlns:a16="http://schemas.microsoft.com/office/drawing/2014/main" id="{60AC6BA2-4DA6-75A1-939B-38A187D910B1}"/>
              </a:ext>
            </a:extLst>
          </p:cNvPr>
          <p:cNvSpPr>
            <a:spLocks noGrp="1"/>
          </p:cNvSpPr>
          <p:nvPr>
            <p:ph type="sldNum" sz="quarter" idx="4"/>
          </p:nvPr>
        </p:nvSpPr>
        <p:spPr/>
        <p:txBody>
          <a:bodyPr/>
          <a:lstStyle/>
          <a:p>
            <a:fld id="{A302253D-EB53-403A-B8A6-CD8583468AA2}" type="slidenum">
              <a:rPr lang="da-DK" smtClean="0"/>
              <a:pPr/>
              <a:t>6</a:t>
            </a:fld>
            <a:endParaRPr lang="da-DK"/>
          </a:p>
        </p:txBody>
      </p:sp>
      <p:sp>
        <p:nvSpPr>
          <p:cNvPr id="3" name="Pladsholder til tekst 3">
            <a:extLst>
              <a:ext uri="{FF2B5EF4-FFF2-40B4-BE49-F238E27FC236}">
                <a16:creationId xmlns:a16="http://schemas.microsoft.com/office/drawing/2014/main" id="{589CF9AE-C740-797D-A3FC-754E54D8B832}"/>
              </a:ext>
            </a:extLst>
          </p:cNvPr>
          <p:cNvSpPr txBox="1">
            <a:spLocks/>
          </p:cNvSpPr>
          <p:nvPr/>
        </p:nvSpPr>
        <p:spPr>
          <a:xfrm>
            <a:off x="3565199" y="4747252"/>
            <a:ext cx="2775600" cy="1468437"/>
          </a:xfrm>
          <a:prstGeom prst="rect">
            <a:avLst/>
          </a:prstGeom>
          <a:solidFill>
            <a:srgbClr val="AD8E26">
              <a:alpha val="5000"/>
            </a:srgbClr>
          </a:solidFill>
          <a:ln>
            <a:noFill/>
          </a:ln>
        </p:spPr>
        <p:txBody>
          <a:bodyPr/>
          <a:lstStyle>
            <a:lvl1pPr marL="0">
              <a:defRPr sz="800">
                <a:latin typeface="Verdana" panose="020B0604030504040204" pitchFamily="34" charset="0"/>
                <a:ea typeface="Verdana" panose="020B0604030504040204" pitchFamily="34" charset="0"/>
                <a:cs typeface="+mn-cs"/>
              </a:defRPr>
            </a:lvl1pPr>
            <a:lvl2pPr marL="414589">
              <a:defRPr sz="800">
                <a:latin typeface="Verdana" panose="020B0604030504040204" pitchFamily="34" charset="0"/>
                <a:ea typeface="Verdana" panose="020B0604030504040204" pitchFamily="34" charset="0"/>
                <a:cs typeface="+mn-cs"/>
              </a:defRPr>
            </a:lvl2pPr>
            <a:lvl3pPr marL="829178">
              <a:defRPr sz="800">
                <a:latin typeface="Verdana" panose="020B0604030504040204" pitchFamily="34" charset="0"/>
                <a:ea typeface="Verdana" panose="020B0604030504040204" pitchFamily="34" charset="0"/>
                <a:cs typeface="+mn-cs"/>
              </a:defRPr>
            </a:lvl3pPr>
            <a:lvl4pPr marL="1243767">
              <a:defRPr sz="800">
                <a:latin typeface="Verdana" panose="020B0604030504040204" pitchFamily="34" charset="0"/>
                <a:ea typeface="Verdana" panose="020B0604030504040204" pitchFamily="34" charset="0"/>
                <a:cs typeface="+mn-cs"/>
              </a:defRPr>
            </a:lvl4pPr>
            <a:lvl5pPr marL="90000" algn="just">
              <a:defRPr sz="800">
                <a:latin typeface="Verdana" panose="020B0604030504040204" pitchFamily="34" charset="0"/>
                <a:ea typeface="Verdana" panose="020B0604030504040204" pitchFamily="34" charset="0"/>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a:lstStyle>
          <a:p>
            <a:pPr algn="ctr"/>
            <a:r>
              <a:rPr lang="da-DK" b="1">
                <a:solidFill>
                  <a:schemeClr val="tx1"/>
                </a:solidFill>
                <a:latin typeface="Verdana"/>
                <a:ea typeface="Verdana"/>
              </a:rPr>
              <a:t>Medarbejderdreven innovation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b="0" i="0" u="none" strike="noStrike" kern="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mn-cs"/>
            </a:endParaRPr>
          </a:p>
          <a:p>
            <a:pPr algn="l">
              <a:defRPr/>
            </a:pPr>
            <a:r>
              <a:rPr lang="da-DK">
                <a:solidFill>
                  <a:schemeClr val="tx1"/>
                </a:solidFill>
                <a:latin typeface="Verdana"/>
                <a:ea typeface="Verdana"/>
              </a:rPr>
              <a:t>Målsætning 2024 </a:t>
            </a:r>
            <a:endParaRPr lang="da-DK">
              <a:solidFill>
                <a:schemeClr val="tx1"/>
              </a:solidFill>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da-DK" b="0" i="0" u="none" strike="noStrike" kern="0" cap="none" spc="0" normalizeH="0" baseline="0" noProof="0">
                <a:ln>
                  <a:noFill/>
                </a:ln>
                <a:solidFill>
                  <a:schemeClr val="tx1"/>
                </a:solidFill>
                <a:effectLst/>
                <a:uLnTx/>
                <a:uFillTx/>
                <a:latin typeface="Verdana"/>
                <a:ea typeface="Verdana"/>
                <a:cs typeface="+mn-cs"/>
              </a:rPr>
              <a:t>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da-DK" b="0" i="0" u="none" strike="noStrike" kern="0" cap="none" spc="0" normalizeH="0" baseline="0" noProof="0">
                <a:ln>
                  <a:noFill/>
                </a:ln>
                <a:solidFill>
                  <a:schemeClr val="tx1"/>
                </a:solidFill>
                <a:effectLst/>
                <a:uLnTx/>
                <a:uFillTx/>
                <a:latin typeface="Verdana"/>
                <a:ea typeface="Verdana"/>
                <a:cs typeface="+mn-cs"/>
              </a:rPr>
              <a:t>Velfærdsteknologiske løsninger afprøves med afsæt i medarbejdernes behov og innovative løsningsforslag.</a:t>
            </a:r>
            <a:endParaRPr lang="da-DK"/>
          </a:p>
        </p:txBody>
      </p:sp>
      <p:pic>
        <p:nvPicPr>
          <p:cNvPr id="9" name="Billede 8" descr="Et billede, der indeholder tekst, person, håndskrift, whiteboard&#10;&#10;Indhold genereret af kunstig intelligens kan være forkert.">
            <a:extLst>
              <a:ext uri="{FF2B5EF4-FFF2-40B4-BE49-F238E27FC236}">
                <a16:creationId xmlns:a16="http://schemas.microsoft.com/office/drawing/2014/main" id="{E5493007-CCD9-4785-751E-B59B19D1E986}"/>
              </a:ext>
            </a:extLst>
          </p:cNvPr>
          <p:cNvPicPr>
            <a:picLocks noChangeAspect="1"/>
          </p:cNvPicPr>
          <p:nvPr/>
        </p:nvPicPr>
        <p:blipFill>
          <a:blip r:embed="rId2">
            <a:extLst>
              <a:ext uri="{28A0092B-C50C-407E-A947-70E740481C1C}">
                <a14:useLocalDpi xmlns:a14="http://schemas.microsoft.com/office/drawing/2010/main" val="0"/>
              </a:ext>
            </a:extLst>
          </a:blip>
          <a:srcRect l="-1" t="18810" r="-1252" b="19313"/>
          <a:stretch/>
        </p:blipFill>
        <p:spPr>
          <a:xfrm>
            <a:off x="6536740" y="4747251"/>
            <a:ext cx="2931110" cy="1468437"/>
          </a:xfrm>
          <a:prstGeom prst="rect">
            <a:avLst/>
          </a:prstGeom>
        </p:spPr>
      </p:pic>
      <p:pic>
        <p:nvPicPr>
          <p:cNvPr id="11" name="Billede 10" descr="Et billede, der indeholder Ansigt, person, tøj, smil&#10;&#10;Indhold genereret af kunstig intelligens kan være forkert.">
            <a:extLst>
              <a:ext uri="{FF2B5EF4-FFF2-40B4-BE49-F238E27FC236}">
                <a16:creationId xmlns:a16="http://schemas.microsoft.com/office/drawing/2014/main" id="{3BE96D81-3141-1B86-69B0-BE3E91F17804}"/>
              </a:ext>
            </a:extLst>
          </p:cNvPr>
          <p:cNvPicPr>
            <a:picLocks noChangeAspect="1"/>
          </p:cNvPicPr>
          <p:nvPr/>
        </p:nvPicPr>
        <p:blipFill>
          <a:blip r:embed="rId3" cstate="print">
            <a:extLst>
              <a:ext uri="{28A0092B-C50C-407E-A947-70E740481C1C}">
                <a14:useLocalDpi xmlns:a14="http://schemas.microsoft.com/office/drawing/2010/main" val="0"/>
              </a:ext>
            </a:extLst>
          </a:blip>
          <a:srcRect l="1073" t="10081" r="11473" b="30667"/>
          <a:stretch/>
        </p:blipFill>
        <p:spPr>
          <a:xfrm>
            <a:off x="7297093" y="3886278"/>
            <a:ext cx="1604849" cy="714297"/>
          </a:xfrm>
          <a:prstGeom prst="rect">
            <a:avLst/>
          </a:prstGeom>
        </p:spPr>
      </p:pic>
      <p:pic>
        <p:nvPicPr>
          <p:cNvPr id="10" name="Billede 9" descr="Et billede, der indeholder indendørs, møbel, tøj, person&#10;&#10;Indhold genereret af kunstig intelligens kan være forkert.">
            <a:extLst>
              <a:ext uri="{FF2B5EF4-FFF2-40B4-BE49-F238E27FC236}">
                <a16:creationId xmlns:a16="http://schemas.microsoft.com/office/drawing/2014/main" id="{477ACF2E-730B-1FBD-384F-ADB9EE9E1CCD}"/>
              </a:ext>
            </a:extLst>
          </p:cNvPr>
          <p:cNvPicPr>
            <a:picLocks noChangeAspect="1"/>
          </p:cNvPicPr>
          <p:nvPr/>
        </p:nvPicPr>
        <p:blipFill>
          <a:blip r:embed="rId4" cstate="print">
            <a:extLst>
              <a:ext uri="{28A0092B-C50C-407E-A947-70E740481C1C}">
                <a14:useLocalDpi xmlns:a14="http://schemas.microsoft.com/office/drawing/2010/main" val="0"/>
              </a:ext>
            </a:extLst>
          </a:blip>
          <a:srcRect l="13522" t="13128" b="19721"/>
          <a:stretch/>
        </p:blipFill>
        <p:spPr>
          <a:xfrm>
            <a:off x="593658" y="4751266"/>
            <a:ext cx="2775600" cy="1468437"/>
          </a:xfrm>
          <a:prstGeom prst="rect">
            <a:avLst/>
          </a:prstGeom>
        </p:spPr>
      </p:pic>
    </p:spTree>
    <p:extLst>
      <p:ext uri="{BB962C8B-B14F-4D97-AF65-F5344CB8AC3E}">
        <p14:creationId xmlns:p14="http://schemas.microsoft.com/office/powerpoint/2010/main" val="3603868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dsholder til tekst 10">
            <a:extLst>
              <a:ext uri="{FF2B5EF4-FFF2-40B4-BE49-F238E27FC236}">
                <a16:creationId xmlns:a16="http://schemas.microsoft.com/office/drawing/2014/main" id="{5FFE9F24-3B3C-43E4-B5EA-329D3174EE15}"/>
              </a:ext>
            </a:extLst>
          </p:cNvPr>
          <p:cNvSpPr>
            <a:spLocks noGrp="1"/>
          </p:cNvSpPr>
          <p:nvPr>
            <p:ph type="body" sz="quarter" idx="16"/>
          </p:nvPr>
        </p:nvSpPr>
        <p:spPr/>
        <p:txBody>
          <a:bodyPr/>
          <a:lstStyle/>
          <a:p>
            <a:r>
              <a:rPr lang="da-DK"/>
              <a:t>Indsatser/cases</a:t>
            </a:r>
          </a:p>
        </p:txBody>
      </p:sp>
      <p:sp>
        <p:nvSpPr>
          <p:cNvPr id="10" name="Pladsholder til tekst 9">
            <a:extLst>
              <a:ext uri="{FF2B5EF4-FFF2-40B4-BE49-F238E27FC236}">
                <a16:creationId xmlns:a16="http://schemas.microsoft.com/office/drawing/2014/main" id="{D7978BA2-2E45-B026-F1CB-8577DD6E408E}"/>
              </a:ext>
            </a:extLst>
          </p:cNvPr>
          <p:cNvSpPr>
            <a:spLocks noGrp="1"/>
          </p:cNvSpPr>
          <p:nvPr>
            <p:ph type="body" sz="quarter" idx="15"/>
          </p:nvPr>
        </p:nvSpPr>
        <p:spPr/>
        <p:txBody>
          <a:bodyPr/>
          <a:lstStyle/>
          <a:p>
            <a:r>
              <a:rPr lang="da-DK"/>
              <a:t>Pejlemærker</a:t>
            </a:r>
          </a:p>
        </p:txBody>
      </p:sp>
      <p:sp>
        <p:nvSpPr>
          <p:cNvPr id="4" name="Pladsholder til tekst 3">
            <a:extLst>
              <a:ext uri="{FF2B5EF4-FFF2-40B4-BE49-F238E27FC236}">
                <a16:creationId xmlns:a16="http://schemas.microsoft.com/office/drawing/2014/main" id="{2B37E6BD-B0B0-5A0B-F0DF-49296517DFC3}"/>
              </a:ext>
            </a:extLst>
          </p:cNvPr>
          <p:cNvSpPr>
            <a:spLocks noGrp="1"/>
          </p:cNvSpPr>
          <p:nvPr>
            <p:ph type="body" sz="quarter" idx="14"/>
          </p:nvPr>
        </p:nvSpPr>
        <p:spPr/>
        <p:txBody>
          <a:bodyPr/>
          <a:lstStyle/>
          <a:p>
            <a:r>
              <a:rPr lang="da-DK"/>
              <a:t>Vi vil have fokus på at reducere kørselsforbrug ved øget som fagligt funderet digitalisering herunder tele-medicin og velfærdsteknologi</a:t>
            </a:r>
          </a:p>
          <a:p>
            <a:endParaRPr lang="da-DK"/>
          </a:p>
          <a:p>
            <a:r>
              <a:rPr lang="da-DK"/>
              <a:t>Vi vil have fokus på bæredygtighed i forhold til transport og infrastruktur</a:t>
            </a:r>
          </a:p>
          <a:p>
            <a:endParaRPr lang="da-DK"/>
          </a:p>
          <a:p>
            <a:endParaRPr lang="da-DK"/>
          </a:p>
        </p:txBody>
      </p:sp>
      <p:sp>
        <p:nvSpPr>
          <p:cNvPr id="5" name="Pladsholder til tekst 4">
            <a:extLst>
              <a:ext uri="{FF2B5EF4-FFF2-40B4-BE49-F238E27FC236}">
                <a16:creationId xmlns:a16="http://schemas.microsoft.com/office/drawing/2014/main" id="{31D8A33C-68A5-D6C9-2851-933A31E1FFEE}"/>
              </a:ext>
            </a:extLst>
          </p:cNvPr>
          <p:cNvSpPr>
            <a:spLocks noGrp="1"/>
          </p:cNvSpPr>
          <p:nvPr>
            <p:ph type="body" sz="quarter" idx="12"/>
          </p:nvPr>
        </p:nvSpPr>
        <p:spPr/>
        <p:txBody>
          <a:bodyPr/>
          <a:lstStyle/>
          <a:p>
            <a:pPr algn="ctr"/>
            <a:r>
              <a:rPr lang="da-DK" b="1"/>
              <a:t>Sundhedsydelser i sygeplejeklinikker</a:t>
            </a:r>
            <a:endParaRPr lang="da-DK"/>
          </a:p>
        </p:txBody>
      </p:sp>
      <p:sp>
        <p:nvSpPr>
          <p:cNvPr id="6" name="Pladsholder til tekst 5">
            <a:extLst>
              <a:ext uri="{FF2B5EF4-FFF2-40B4-BE49-F238E27FC236}">
                <a16:creationId xmlns:a16="http://schemas.microsoft.com/office/drawing/2014/main" id="{0A307E7A-0B0F-562B-B7FD-65C9157DF939}"/>
              </a:ext>
            </a:extLst>
          </p:cNvPr>
          <p:cNvSpPr>
            <a:spLocks noGrp="1"/>
          </p:cNvSpPr>
          <p:nvPr>
            <p:ph type="body" sz="quarter" idx="13"/>
          </p:nvPr>
        </p:nvSpPr>
        <p:spPr/>
        <p:txBody>
          <a:bodyPr lIns="91440" tIns="45720" rIns="91440" bIns="45720" anchor="t"/>
          <a:lstStyle/>
          <a:p>
            <a:pPr algn="ctr"/>
            <a:r>
              <a:rPr lang="da-DK" b="1">
                <a:solidFill>
                  <a:schemeClr val="tx1"/>
                </a:solidFill>
              </a:rPr>
              <a:t>Kørsel med hjælpemidler</a:t>
            </a:r>
          </a:p>
          <a:p>
            <a:endParaRPr lang="da-DK">
              <a:solidFill>
                <a:srgbClr val="FF0000"/>
              </a:solidFill>
            </a:endParaRPr>
          </a:p>
          <a:p>
            <a:r>
              <a:rPr lang="da-DK">
                <a:solidFill>
                  <a:schemeClr val="tx1"/>
                </a:solidFill>
                <a:latin typeface="Verdana"/>
                <a:ea typeface="Verdana"/>
              </a:rPr>
              <a:t>Målsætning 2023-25</a:t>
            </a:r>
            <a:endParaRPr lang="da-DK">
              <a:solidFill>
                <a:schemeClr val="tx1"/>
              </a:solidFill>
            </a:endParaRPr>
          </a:p>
          <a:p>
            <a:endParaRPr lang="da-DK">
              <a:solidFill>
                <a:schemeClr val="tx1"/>
              </a:solidFill>
              <a:latin typeface="Verdana"/>
              <a:ea typeface="Verdana"/>
            </a:endParaRPr>
          </a:p>
          <a:p>
            <a:r>
              <a:rPr lang="da-DK">
                <a:solidFill>
                  <a:schemeClr val="tx1"/>
                </a:solidFill>
                <a:latin typeface="Verdana"/>
                <a:ea typeface="Verdana"/>
              </a:rPr>
              <a:t>Vi vil løbende afdække grønt potentiale på hjælpemiddelområdet samt afprøve grønnere arbejdsgange</a:t>
            </a:r>
            <a:r>
              <a:rPr lang="da-DK">
                <a:solidFill>
                  <a:srgbClr val="FF0000"/>
                </a:solidFill>
                <a:latin typeface="Verdana"/>
                <a:ea typeface="Verdana"/>
              </a:rPr>
              <a:t>.</a:t>
            </a:r>
            <a:endParaRPr lang="da-DK">
              <a:solidFill>
                <a:srgbClr val="000000"/>
              </a:solidFill>
              <a:latin typeface="Verdana"/>
              <a:ea typeface="Verdana"/>
            </a:endParaRPr>
          </a:p>
          <a:p>
            <a:endParaRPr lang="da-DK">
              <a:solidFill>
                <a:srgbClr val="FF0000"/>
              </a:solidFill>
            </a:endParaRPr>
          </a:p>
        </p:txBody>
      </p:sp>
      <p:sp>
        <p:nvSpPr>
          <p:cNvPr id="2" name="Pladsholder til tekst 1">
            <a:extLst>
              <a:ext uri="{FF2B5EF4-FFF2-40B4-BE49-F238E27FC236}">
                <a16:creationId xmlns:a16="http://schemas.microsoft.com/office/drawing/2014/main" id="{08EB95D3-22DE-437B-12E6-5C4C04E181BE}"/>
              </a:ext>
            </a:extLst>
          </p:cNvPr>
          <p:cNvSpPr>
            <a:spLocks noGrp="1"/>
          </p:cNvSpPr>
          <p:nvPr>
            <p:ph type="body" sz="quarter" idx="11"/>
          </p:nvPr>
        </p:nvSpPr>
        <p:spPr/>
        <p:txBody>
          <a:bodyPr/>
          <a:lstStyle/>
          <a:p>
            <a:r>
              <a:rPr lang="da-DK" b="1"/>
              <a:t>Grøn omstilling med elbiler i fokus</a:t>
            </a:r>
          </a:p>
          <a:p>
            <a:r>
              <a:rPr lang="da-DK"/>
              <a:t>Som resten af Guldborgsund Kommune arbejder vi aktivt med bæredygtige indkøb og grøn omstilling. </a:t>
            </a:r>
          </a:p>
          <a:p>
            <a:endParaRPr lang="da-DK"/>
          </a:p>
          <a:p>
            <a:r>
              <a:rPr lang="da-DK"/>
              <a:t>En af vores største investeringer på området er anskaffelsen af 21 nye elbiler til hjemme- og sygeplejen. De erstatter ældre biler, hvor leasingkontrakten er udløbet, og de nye biler bidrager til at reducere kommunens CO₂-aftryk. </a:t>
            </a:r>
          </a:p>
          <a:p>
            <a:endParaRPr lang="da-DK"/>
          </a:p>
          <a:p>
            <a:r>
              <a:rPr lang="da-DK"/>
              <a:t>Medarbejderne har glædet sig til at køre i de nye biler og samtidig været med til at bakke op om den grønne omstilling.</a:t>
            </a:r>
          </a:p>
          <a:p>
            <a:br>
              <a:rPr lang="da-DK"/>
            </a:br>
            <a:r>
              <a:rPr lang="da-DK"/>
              <a:t>Som Per fra hjemmeplejen i Nr. Alslev sagde: </a:t>
            </a:r>
            <a:r>
              <a:rPr lang="da-DK" i="1"/>
              <a:t>”Det er rigtig dejligt at få en ny bil at køre i, fordi en stor del af min arbejdsdag går med at køre rundt til borgerne. Den er behagelig at køre i, og den er let at stige ind og ud af. Det er samtidig vigtigt, at vi også gør noget godt for klimaet”. </a:t>
            </a:r>
          </a:p>
          <a:p>
            <a:r>
              <a:rPr lang="da-DK"/>
              <a:t> </a:t>
            </a:r>
          </a:p>
          <a:p>
            <a:r>
              <a:rPr lang="da-DK"/>
              <a:t>Alle medarbejdere indenfor hjemme- og sygeplejen får et lille introduktionskursus, inden de sætter sig bag rattet.</a:t>
            </a:r>
          </a:p>
          <a:p>
            <a:endParaRPr lang="da-DK"/>
          </a:p>
          <a:p>
            <a:endParaRPr lang="da-DK"/>
          </a:p>
          <a:p>
            <a:endParaRPr lang="da-DK"/>
          </a:p>
          <a:p>
            <a:endParaRPr lang="da-DK"/>
          </a:p>
          <a:p>
            <a:endParaRPr lang="da-DK"/>
          </a:p>
          <a:p>
            <a:endParaRPr lang="da-DK"/>
          </a:p>
          <a:p>
            <a:endParaRPr lang="da-DK"/>
          </a:p>
          <a:p>
            <a:endParaRPr lang="da-DK"/>
          </a:p>
          <a:p>
            <a:endParaRPr lang="da-DK"/>
          </a:p>
          <a:p>
            <a:endParaRPr lang="da-DK"/>
          </a:p>
          <a:p>
            <a:endParaRPr lang="da-DK" b="1"/>
          </a:p>
          <a:p>
            <a:r>
              <a:rPr lang="da-DK" b="1"/>
              <a:t>Flere og flere på dosisdispenseret medicin</a:t>
            </a:r>
          </a:p>
          <a:p>
            <a:r>
              <a:rPr lang="da-DK"/>
              <a:t>Dosisdispenseret medicin er en digital bæredygtig løsning, hvor medicinen pakkes direkte fra apoteket til borgeren. Målgruppen for dosisdispenseret medicin er borgere, der er stabilt medicinerede.</a:t>
            </a:r>
          </a:p>
          <a:p>
            <a:endParaRPr lang="da-DK"/>
          </a:p>
          <a:p>
            <a:r>
              <a:rPr lang="da-DK"/>
              <a:t>Heldigvis ser vi stadig en støt stigning i brug af dosisdispenseret medicin.</a:t>
            </a:r>
          </a:p>
          <a:p>
            <a:r>
              <a:rPr lang="da-DK"/>
              <a:t>Noget af den positive udvikling skyldes, at der i regi af Sundhedsklyngen er arbejdet fokuseret på at få flere borgere over på dosisdispenseret medicin på tværs af almen praksis og kommunen. Derudover er der etableret effektive arbejdsgange i form af bl.a. automatiske fornyelsesanmodninger af recepter hos læger. </a:t>
            </a:r>
          </a:p>
          <a:p>
            <a:endParaRPr lang="da-DK"/>
          </a:p>
          <a:p>
            <a:r>
              <a:rPr lang="da-DK"/>
              <a:t>Ambitionen var ved udgangen af 2024 at have 300 borgere på dosisdispenseret medicin – det mål blev nået i februar 2025.</a:t>
            </a:r>
          </a:p>
        </p:txBody>
      </p:sp>
      <p:sp>
        <p:nvSpPr>
          <p:cNvPr id="8" name="Pladsholder til tekst 7">
            <a:extLst>
              <a:ext uri="{FF2B5EF4-FFF2-40B4-BE49-F238E27FC236}">
                <a16:creationId xmlns:a16="http://schemas.microsoft.com/office/drawing/2014/main" id="{61967114-7EA4-3C1A-05DD-BEE8F117BE5B}"/>
              </a:ext>
            </a:extLst>
          </p:cNvPr>
          <p:cNvSpPr>
            <a:spLocks noGrp="1"/>
          </p:cNvSpPr>
          <p:nvPr>
            <p:ph type="body" sz="quarter" idx="17"/>
          </p:nvPr>
        </p:nvSpPr>
        <p:spPr/>
        <p:txBody>
          <a:bodyPr lIns="91440" tIns="45720" rIns="91440" bIns="45720" anchor="t"/>
          <a:lstStyle/>
          <a:p>
            <a:pPr algn="ctr"/>
            <a:r>
              <a:rPr lang="da-DK" b="1">
                <a:latin typeface="Verdana"/>
                <a:ea typeface="Verdana"/>
              </a:rPr>
              <a:t>Dosisdispenseret medicin</a:t>
            </a:r>
            <a:endParaRPr lang="da-DK"/>
          </a:p>
        </p:txBody>
      </p:sp>
      <p:sp>
        <p:nvSpPr>
          <p:cNvPr id="3" name="Pladsholder til slidenummer 2">
            <a:extLst>
              <a:ext uri="{FF2B5EF4-FFF2-40B4-BE49-F238E27FC236}">
                <a16:creationId xmlns:a16="http://schemas.microsoft.com/office/drawing/2014/main" id="{96137812-C9B8-8DBD-B3A2-0ADFD27C2D6B}"/>
              </a:ext>
            </a:extLst>
          </p:cNvPr>
          <p:cNvSpPr>
            <a:spLocks noGrp="1"/>
          </p:cNvSpPr>
          <p:nvPr>
            <p:ph type="sldNum" sz="quarter" idx="4"/>
          </p:nvPr>
        </p:nvSpPr>
        <p:spPr/>
        <p:txBody>
          <a:bodyPr/>
          <a:lstStyle/>
          <a:p>
            <a:fld id="{A302253D-EB53-403A-B8A6-CD8583468AA2}" type="slidenum">
              <a:rPr lang="da-DK" smtClean="0"/>
              <a:pPr/>
              <a:t>7</a:t>
            </a:fld>
            <a:endParaRPr lang="da-DK"/>
          </a:p>
        </p:txBody>
      </p:sp>
      <p:graphicFrame>
        <p:nvGraphicFramePr>
          <p:cNvPr id="7" name="Tabel 6">
            <a:extLst>
              <a:ext uri="{FF2B5EF4-FFF2-40B4-BE49-F238E27FC236}">
                <a16:creationId xmlns:a16="http://schemas.microsoft.com/office/drawing/2014/main" id="{0CEAF863-8EF4-9A5D-0293-E88A4BB7D89E}"/>
              </a:ext>
            </a:extLst>
          </p:cNvPr>
          <p:cNvGraphicFramePr>
            <a:graphicFrameLocks noGrp="1"/>
          </p:cNvGraphicFramePr>
          <p:nvPr>
            <p:extLst>
              <p:ext uri="{D42A27DB-BD31-4B8C-83A1-F6EECF244321}">
                <p14:modId xmlns:p14="http://schemas.microsoft.com/office/powerpoint/2010/main" val="2238604376"/>
              </p:ext>
            </p:extLst>
          </p:nvPr>
        </p:nvGraphicFramePr>
        <p:xfrm>
          <a:off x="593660" y="4928400"/>
          <a:ext cx="2775600" cy="1487483"/>
        </p:xfrm>
        <a:graphic>
          <a:graphicData uri="http://schemas.openxmlformats.org/drawingml/2006/table">
            <a:tbl>
              <a:tblPr firstRow="1" bandRow="1"/>
              <a:tblGrid>
                <a:gridCol w="1221888">
                  <a:extLst>
                    <a:ext uri="{9D8B030D-6E8A-4147-A177-3AD203B41FA5}">
                      <a16:colId xmlns:a16="http://schemas.microsoft.com/office/drawing/2014/main" val="1172431278"/>
                    </a:ext>
                  </a:extLst>
                </a:gridCol>
                <a:gridCol w="762694">
                  <a:extLst>
                    <a:ext uri="{9D8B030D-6E8A-4147-A177-3AD203B41FA5}">
                      <a16:colId xmlns:a16="http://schemas.microsoft.com/office/drawing/2014/main" val="370798512"/>
                    </a:ext>
                  </a:extLst>
                </a:gridCol>
                <a:gridCol w="791018">
                  <a:extLst>
                    <a:ext uri="{9D8B030D-6E8A-4147-A177-3AD203B41FA5}">
                      <a16:colId xmlns:a16="http://schemas.microsoft.com/office/drawing/2014/main" val="422520167"/>
                    </a:ext>
                  </a:extLst>
                </a:gridCol>
              </a:tblGrid>
              <a:tr h="216203">
                <a:tc>
                  <a:txBody>
                    <a:bodyPr/>
                    <a:lstStyle/>
                    <a:p>
                      <a:endParaRPr lang="da-DK" sz="800">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a-DK" sz="800">
                          <a:latin typeface="Verdana" panose="020B0604030504040204" pitchFamily="34" charset="0"/>
                          <a:ea typeface="Verdana" panose="020B0604030504040204" pitchFamily="34" charset="0"/>
                        </a:rPr>
                        <a:t>2024</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a-DK" sz="800">
                          <a:latin typeface="Verdana" panose="020B0604030504040204" pitchFamily="34" charset="0"/>
                          <a:ea typeface="Verdana" panose="020B0604030504040204" pitchFamily="34" charset="0"/>
                        </a:rPr>
                        <a:t>Udvikling*</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530469"/>
                  </a:ext>
                </a:extLst>
              </a:tr>
              <a:tr h="182828">
                <a:tc>
                  <a:txBody>
                    <a:bodyPr/>
                    <a:lstStyle/>
                    <a:p>
                      <a:r>
                        <a:rPr lang="da-DK" sz="800">
                          <a:latin typeface="Verdana" panose="020B0604030504040204" pitchFamily="34" charset="0"/>
                          <a:ea typeface="Verdana" panose="020B0604030504040204" pitchFamily="34" charset="0"/>
                        </a:rPr>
                        <a:t>Andel borgere</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a-DK" sz="800" b="1">
                          <a:latin typeface="Verdana" panose="020B0604030504040204" pitchFamily="34" charset="0"/>
                          <a:ea typeface="Verdana" panose="020B0604030504040204" pitchFamily="34" charset="0"/>
                        </a:rPr>
                        <a:t>15,7 %</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a-DK" sz="800">
                          <a:latin typeface="Verdana" panose="020B0604030504040204" pitchFamily="34" charset="0"/>
                          <a:ea typeface="Verdana" panose="020B0604030504040204" pitchFamily="34" charset="0"/>
                        </a:rPr>
                        <a:t>+12,8% point</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687342"/>
                  </a:ext>
                </a:extLst>
              </a:tr>
              <a:tr h="288000">
                <a:tc>
                  <a:txBody>
                    <a:bodyPr/>
                    <a:lstStyle/>
                    <a:p>
                      <a:r>
                        <a:rPr lang="da-DK" sz="800">
                          <a:latin typeface="Verdana"/>
                          <a:ea typeface="Verdana"/>
                        </a:rPr>
                        <a:t>Målsætning 2023-24</a:t>
                      </a:r>
                      <a:endParaRPr lang="da-DK" sz="800">
                        <a:latin typeface="Verdana" panose="020B0604030504040204" pitchFamily="34" charset="0"/>
                        <a:ea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da-DK" sz="800" b="1">
                          <a:latin typeface="Verdana" panose="020B0604030504040204" pitchFamily="34" charset="0"/>
                          <a:ea typeface="Verdana" panose="020B0604030504040204" pitchFamily="34" charset="0"/>
                        </a:rPr>
                        <a:t>Stigning</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da-DK" sz="800">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8445344"/>
                  </a:ext>
                </a:extLst>
              </a:tr>
              <a:tr h="648000">
                <a:tc gridSpan="3">
                  <a:txBody>
                    <a:bodyPr/>
                    <a:lstStyle/>
                    <a:p>
                      <a:pPr marL="0" marR="0" lvl="0" indent="0" algn="l" defTabSz="540000" eaLnBrk="1" fontAlgn="auto" latinLnBrk="0" hangingPunct="1">
                        <a:lnSpc>
                          <a:spcPct val="100000"/>
                        </a:lnSpc>
                        <a:spcBef>
                          <a:spcPts val="0"/>
                        </a:spcBef>
                        <a:spcAft>
                          <a:spcPts val="0"/>
                        </a:spcAft>
                        <a:buClrTx/>
                        <a:buSzTx/>
                        <a:buFontTx/>
                        <a:buNone/>
                        <a:tabLst/>
                        <a:defRPr/>
                      </a:pPr>
                      <a:r>
                        <a:rPr lang="da-DK" sz="800">
                          <a:latin typeface="Verdana"/>
                          <a:ea typeface="Verdana"/>
                        </a:rPr>
                        <a:t>Andelen af borgere på dosisdispenseret medicin er registreret som borgere med 10 min. dosis-besøg. </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da-DK" sz="800" b="1">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da-DK" sz="800" b="1">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0970071"/>
                  </a:ext>
                </a:extLst>
              </a:tr>
            </a:tbl>
          </a:graphicData>
        </a:graphic>
      </p:graphicFrame>
      <p:graphicFrame>
        <p:nvGraphicFramePr>
          <p:cNvPr id="9" name="Tabel 8">
            <a:extLst>
              <a:ext uri="{FF2B5EF4-FFF2-40B4-BE49-F238E27FC236}">
                <a16:creationId xmlns:a16="http://schemas.microsoft.com/office/drawing/2014/main" id="{4B18B240-42AE-7930-1CDC-2739CFD79F8B}"/>
              </a:ext>
            </a:extLst>
          </p:cNvPr>
          <p:cNvGraphicFramePr>
            <a:graphicFrameLocks noGrp="1"/>
          </p:cNvGraphicFramePr>
          <p:nvPr>
            <p:extLst>
              <p:ext uri="{D42A27DB-BD31-4B8C-83A1-F6EECF244321}">
                <p14:modId xmlns:p14="http://schemas.microsoft.com/office/powerpoint/2010/main" val="3266662852"/>
              </p:ext>
            </p:extLst>
          </p:nvPr>
        </p:nvGraphicFramePr>
        <p:xfrm>
          <a:off x="3564716" y="4928400"/>
          <a:ext cx="2775600" cy="1365563"/>
        </p:xfrm>
        <a:graphic>
          <a:graphicData uri="http://schemas.openxmlformats.org/drawingml/2006/table">
            <a:tbl>
              <a:tblPr firstRow="1" bandRow="1"/>
              <a:tblGrid>
                <a:gridCol w="1338588">
                  <a:extLst>
                    <a:ext uri="{9D8B030D-6E8A-4147-A177-3AD203B41FA5}">
                      <a16:colId xmlns:a16="http://schemas.microsoft.com/office/drawing/2014/main" val="1172431278"/>
                    </a:ext>
                  </a:extLst>
                </a:gridCol>
                <a:gridCol w="645994">
                  <a:extLst>
                    <a:ext uri="{9D8B030D-6E8A-4147-A177-3AD203B41FA5}">
                      <a16:colId xmlns:a16="http://schemas.microsoft.com/office/drawing/2014/main" val="370798512"/>
                    </a:ext>
                  </a:extLst>
                </a:gridCol>
                <a:gridCol w="791018">
                  <a:extLst>
                    <a:ext uri="{9D8B030D-6E8A-4147-A177-3AD203B41FA5}">
                      <a16:colId xmlns:a16="http://schemas.microsoft.com/office/drawing/2014/main" val="422520167"/>
                    </a:ext>
                  </a:extLst>
                </a:gridCol>
              </a:tblGrid>
              <a:tr h="216203">
                <a:tc>
                  <a:txBody>
                    <a:bodyPr/>
                    <a:lstStyle/>
                    <a:p>
                      <a:endParaRPr lang="da-DK" sz="800">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a-DK" sz="800">
                          <a:latin typeface="Verdana" panose="020B0604030504040204" pitchFamily="34" charset="0"/>
                          <a:ea typeface="Verdana" panose="020B0604030504040204" pitchFamily="34" charset="0"/>
                        </a:rPr>
                        <a:t>2024</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a-DK" sz="800">
                          <a:latin typeface="Verdana" panose="020B0604030504040204" pitchFamily="34" charset="0"/>
                          <a:ea typeface="Verdana" panose="020B0604030504040204" pitchFamily="34" charset="0"/>
                        </a:rPr>
                        <a:t>Udvikling*</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530469"/>
                  </a:ext>
                </a:extLst>
              </a:tr>
              <a:tr h="182828">
                <a:tc>
                  <a:txBody>
                    <a:bodyPr/>
                    <a:lstStyle/>
                    <a:p>
                      <a:r>
                        <a:rPr lang="da-DK" sz="800">
                          <a:latin typeface="Verdana" panose="020B0604030504040204" pitchFamily="34" charset="0"/>
                          <a:ea typeface="Verdana" panose="020B0604030504040204" pitchFamily="34" charset="0"/>
                        </a:rPr>
                        <a:t>Antal besøg</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a-DK" sz="800" b="1">
                          <a:latin typeface="Verdana" panose="020B0604030504040204" pitchFamily="34" charset="0"/>
                          <a:ea typeface="Verdana" panose="020B0604030504040204" pitchFamily="34" charset="0"/>
                        </a:rPr>
                        <a:t>13.164</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a-DK" sz="800">
                          <a:latin typeface="Verdana" panose="020B0604030504040204" pitchFamily="34" charset="0"/>
                          <a:ea typeface="Verdana" panose="020B0604030504040204" pitchFamily="34" charset="0"/>
                        </a:rPr>
                        <a:t>+1.019</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687342"/>
                  </a:ext>
                </a:extLst>
              </a:tr>
              <a:tr h="288000">
                <a:tc>
                  <a:txBody>
                    <a:bodyPr/>
                    <a:lstStyle/>
                    <a:p>
                      <a:r>
                        <a:rPr lang="da-DK" sz="800">
                          <a:latin typeface="Verdana" panose="020B0604030504040204" pitchFamily="34" charset="0"/>
                          <a:ea typeface="Verdana" panose="020B0604030504040204" pitchFamily="34" charset="0"/>
                        </a:rPr>
                        <a:t>Målsætning 2023-24</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da-DK" sz="800" b="1">
                          <a:latin typeface="Verdana" panose="020B0604030504040204" pitchFamily="34" charset="0"/>
                          <a:ea typeface="Verdana" panose="020B0604030504040204" pitchFamily="34" charset="0"/>
                        </a:rPr>
                        <a:t>Stigning</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da-DK" sz="800">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8445344"/>
                  </a:ext>
                </a:extLst>
              </a:tr>
              <a:tr h="648000">
                <a:tc gridSpan="3">
                  <a:txBody>
                    <a:bodyPr/>
                    <a:lstStyle/>
                    <a:p>
                      <a:pPr defTabSz="540000"/>
                      <a:endParaRPr lang="da-DK" sz="800">
                        <a:latin typeface="Verdana" panose="020B0604030504040204" pitchFamily="34" charset="0"/>
                        <a:ea typeface="Verdana" panose="020B0604030504040204" pitchFamily="34" charset="0"/>
                      </a:endParaRPr>
                    </a:p>
                    <a:p>
                      <a:pPr defTabSz="540000"/>
                      <a:r>
                        <a:rPr lang="da-DK" sz="800">
                          <a:latin typeface="Verdana" panose="020B0604030504040204" pitchFamily="34" charset="0"/>
                          <a:ea typeface="Verdana" panose="020B0604030504040204" pitchFamily="34" charset="0"/>
                        </a:rPr>
                        <a:t>Tallet viser antal besøg i sygeplejeklinik.</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da-DK" sz="800" b="1">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da-DK" sz="800" b="1">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0970071"/>
                  </a:ext>
                </a:extLst>
              </a:tr>
            </a:tbl>
          </a:graphicData>
        </a:graphic>
      </p:graphicFrame>
      <p:sp>
        <p:nvSpPr>
          <p:cNvPr id="12" name="Tekstfelt 11">
            <a:extLst>
              <a:ext uri="{FF2B5EF4-FFF2-40B4-BE49-F238E27FC236}">
                <a16:creationId xmlns:a16="http://schemas.microsoft.com/office/drawing/2014/main" id="{E6F0C6AE-F564-7C18-F224-13653CEE8C80}"/>
              </a:ext>
            </a:extLst>
          </p:cNvPr>
          <p:cNvSpPr txBox="1"/>
          <p:nvPr/>
        </p:nvSpPr>
        <p:spPr>
          <a:xfrm>
            <a:off x="593660" y="6278641"/>
            <a:ext cx="3847528" cy="215444"/>
          </a:xfrm>
          <a:prstGeom prst="rect">
            <a:avLst/>
          </a:prstGeom>
          <a:noFill/>
        </p:spPr>
        <p:txBody>
          <a:bodyPr wrap="none" rtlCol="0">
            <a:spAutoFit/>
          </a:bodyPr>
          <a:lstStyle/>
          <a:p>
            <a:r>
              <a:rPr lang="da-DK" sz="800" i="1">
                <a:latin typeface="Verdana" panose="020B0604030504040204" pitchFamily="34" charset="0"/>
                <a:ea typeface="Verdana" panose="020B0604030504040204" pitchFamily="34" charset="0"/>
              </a:rPr>
              <a:t>*Tallet under ”Udvikling” viser forskellen fra baseline til aktuel måling.</a:t>
            </a:r>
          </a:p>
        </p:txBody>
      </p:sp>
      <p:pic>
        <p:nvPicPr>
          <p:cNvPr id="13" name="Billede 12" descr="Et billede, der indeholder køretøj, Landkøretøj, udendørs, Dør&#10;&#10;Indhold genereret af kunstig intelligens kan være forkert.">
            <a:extLst>
              <a:ext uri="{FF2B5EF4-FFF2-40B4-BE49-F238E27FC236}">
                <a16:creationId xmlns:a16="http://schemas.microsoft.com/office/drawing/2014/main" id="{DEF60232-F10E-112D-C962-0ABFD28A5D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6736" y="2640036"/>
            <a:ext cx="1712870" cy="1144359"/>
          </a:xfrm>
          <a:prstGeom prst="rect">
            <a:avLst/>
          </a:prstGeom>
        </p:spPr>
      </p:pic>
    </p:spTree>
    <p:extLst>
      <p:ext uri="{BB962C8B-B14F-4D97-AF65-F5344CB8AC3E}">
        <p14:creationId xmlns:p14="http://schemas.microsoft.com/office/powerpoint/2010/main" val="998280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52CAF9-E4F9-595D-F37C-8524B38FF79F}"/>
              </a:ext>
            </a:extLst>
          </p:cNvPr>
          <p:cNvSpPr>
            <a:spLocks noGrp="1"/>
          </p:cNvSpPr>
          <p:nvPr>
            <p:ph type="body" sz="quarter" idx="16"/>
          </p:nvPr>
        </p:nvSpPr>
        <p:spPr/>
        <p:txBody>
          <a:bodyPr/>
          <a:lstStyle/>
          <a:p>
            <a:r>
              <a:rPr lang="en-US" err="1"/>
              <a:t>Indsatser</a:t>
            </a:r>
            <a:r>
              <a:rPr lang="en-US"/>
              <a:t>/cases</a:t>
            </a:r>
          </a:p>
        </p:txBody>
      </p:sp>
      <p:sp>
        <p:nvSpPr>
          <p:cNvPr id="3" name="Text Placeholder 2">
            <a:extLst>
              <a:ext uri="{FF2B5EF4-FFF2-40B4-BE49-F238E27FC236}">
                <a16:creationId xmlns:a16="http://schemas.microsoft.com/office/drawing/2014/main" id="{F61D07FA-3CE7-33F2-0737-ECC9D45BBDDF}"/>
              </a:ext>
            </a:extLst>
          </p:cNvPr>
          <p:cNvSpPr>
            <a:spLocks noGrp="1"/>
          </p:cNvSpPr>
          <p:nvPr>
            <p:ph type="body" sz="quarter" idx="15"/>
          </p:nvPr>
        </p:nvSpPr>
        <p:spPr/>
        <p:txBody>
          <a:bodyPr/>
          <a:lstStyle/>
          <a:p>
            <a:r>
              <a:rPr lang="en-US" err="1"/>
              <a:t>Pejlemærker</a:t>
            </a:r>
            <a:endParaRPr lang="en-US"/>
          </a:p>
        </p:txBody>
      </p:sp>
      <p:sp>
        <p:nvSpPr>
          <p:cNvPr id="4" name="Text Placeholder 3">
            <a:extLst>
              <a:ext uri="{FF2B5EF4-FFF2-40B4-BE49-F238E27FC236}">
                <a16:creationId xmlns:a16="http://schemas.microsoft.com/office/drawing/2014/main" id="{EFBAA863-899A-2083-1F65-587F9B9080E2}"/>
              </a:ext>
            </a:extLst>
          </p:cNvPr>
          <p:cNvSpPr>
            <a:spLocks noGrp="1"/>
          </p:cNvSpPr>
          <p:nvPr>
            <p:ph type="body" sz="quarter" idx="14"/>
          </p:nvPr>
        </p:nvSpPr>
        <p:spPr/>
        <p:txBody>
          <a:bodyPr lIns="91440" tIns="45720" rIns="91440" bIns="45720" anchor="t"/>
          <a:lstStyle/>
          <a:p>
            <a:r>
              <a:rPr lang="da-DK"/>
              <a:t>Vi vil have fokus på frisættelse af medarbejderne og øget afbureaukratisering</a:t>
            </a:r>
            <a:endParaRPr lang="en-US">
              <a:solidFill>
                <a:srgbClr val="000000"/>
              </a:solidFill>
            </a:endParaRPr>
          </a:p>
          <a:p>
            <a:endParaRPr lang="da-DK">
              <a:solidFill>
                <a:srgbClr val="000000"/>
              </a:solidFill>
            </a:endParaRPr>
          </a:p>
          <a:p>
            <a:r>
              <a:rPr lang="da-DK">
                <a:latin typeface="Verdana"/>
                <a:ea typeface="Verdana"/>
              </a:rPr>
              <a:t>Vi vil have fokus på nærvær i stedet for fravær</a:t>
            </a:r>
            <a:endParaRPr lang="en-US">
              <a:solidFill>
                <a:srgbClr val="000000"/>
              </a:solidFill>
              <a:latin typeface="Verdana"/>
              <a:ea typeface="Verdana"/>
            </a:endParaRPr>
          </a:p>
          <a:p>
            <a:endParaRPr lang="da-DK">
              <a:solidFill>
                <a:srgbClr val="000000"/>
              </a:solidFill>
            </a:endParaRPr>
          </a:p>
          <a:p>
            <a:r>
              <a:rPr lang="da-DK">
                <a:latin typeface="Verdana"/>
                <a:ea typeface="Verdana"/>
              </a:rPr>
              <a:t>Vi vil understøtte god ledelse og udvise tillid til både ledelse og den enkelte medarbejder</a:t>
            </a:r>
            <a:endParaRPr lang="en-US">
              <a:solidFill>
                <a:srgbClr val="000000"/>
              </a:solidFill>
              <a:latin typeface="Verdana"/>
              <a:ea typeface="Verdana"/>
            </a:endParaRPr>
          </a:p>
          <a:p>
            <a:endParaRPr lang="da-DK">
              <a:solidFill>
                <a:srgbClr val="000000"/>
              </a:solidFill>
            </a:endParaRPr>
          </a:p>
          <a:p>
            <a:r>
              <a:rPr lang="da-DK">
                <a:latin typeface="Verdana"/>
                <a:ea typeface="Verdana"/>
              </a:rPr>
              <a:t>Vi vil understøtte forpligtende tværgående fællesskaber om løsning af opgaven og sikre et stærkt, tværgående politisk samarbejde</a:t>
            </a:r>
            <a:endParaRPr lang="en-US">
              <a:solidFill>
                <a:srgbClr val="000000"/>
              </a:solidFill>
              <a:latin typeface="Verdana"/>
              <a:ea typeface="Verdana"/>
            </a:endParaRPr>
          </a:p>
          <a:p>
            <a:endParaRPr lang="en-US"/>
          </a:p>
        </p:txBody>
      </p:sp>
      <p:sp>
        <p:nvSpPr>
          <p:cNvPr id="5" name="Text Placeholder 4">
            <a:extLst>
              <a:ext uri="{FF2B5EF4-FFF2-40B4-BE49-F238E27FC236}">
                <a16:creationId xmlns:a16="http://schemas.microsoft.com/office/drawing/2014/main" id="{55D8F9CA-5A4E-A764-C8B7-CB7505015823}"/>
              </a:ext>
            </a:extLst>
          </p:cNvPr>
          <p:cNvSpPr>
            <a:spLocks noGrp="1"/>
          </p:cNvSpPr>
          <p:nvPr>
            <p:ph type="body" sz="quarter" idx="12"/>
          </p:nvPr>
        </p:nvSpPr>
        <p:spPr/>
        <p:txBody>
          <a:bodyPr lIns="91440" tIns="45720" rIns="91440" bIns="45720" anchor="t"/>
          <a:lstStyle/>
          <a:p>
            <a:pPr algn="ctr"/>
            <a:r>
              <a:rPr lang="en-US" b="1" err="1">
                <a:latin typeface="Verdana"/>
                <a:ea typeface="Verdana"/>
              </a:rPr>
              <a:t>Medarbejderindflydelse</a:t>
            </a:r>
            <a:r>
              <a:rPr lang="en-US" b="1">
                <a:latin typeface="Verdana"/>
                <a:ea typeface="Verdana"/>
              </a:rPr>
              <a:t> i </a:t>
            </a:r>
            <a:r>
              <a:rPr lang="en-US" b="1" err="1">
                <a:latin typeface="Verdana"/>
                <a:ea typeface="Verdana"/>
              </a:rPr>
              <a:t>hjemmeplejen</a:t>
            </a:r>
            <a:r>
              <a:rPr lang="en-US" b="1">
                <a:latin typeface="Verdana"/>
                <a:ea typeface="Verdana"/>
              </a:rPr>
              <a:t> </a:t>
            </a:r>
            <a:endParaRPr lang="en-US" b="1">
              <a:solidFill>
                <a:srgbClr val="000000"/>
              </a:solidFill>
              <a:latin typeface="Verdana"/>
              <a:ea typeface="Verdana"/>
            </a:endParaRPr>
          </a:p>
        </p:txBody>
      </p:sp>
      <p:sp>
        <p:nvSpPr>
          <p:cNvPr id="6" name="Text Placeholder 5">
            <a:extLst>
              <a:ext uri="{FF2B5EF4-FFF2-40B4-BE49-F238E27FC236}">
                <a16:creationId xmlns:a16="http://schemas.microsoft.com/office/drawing/2014/main" id="{2EE5B23D-3144-FC47-F6C5-78A26D8931D5}"/>
              </a:ext>
            </a:extLst>
          </p:cNvPr>
          <p:cNvSpPr>
            <a:spLocks noGrp="1"/>
          </p:cNvSpPr>
          <p:nvPr>
            <p:ph type="body" sz="quarter" idx="13"/>
          </p:nvPr>
        </p:nvSpPr>
        <p:spPr/>
        <p:txBody>
          <a:bodyPr lIns="91440" tIns="45720" rIns="91440" bIns="45720" anchor="t"/>
          <a:lstStyle/>
          <a:p>
            <a:pPr algn="ctr"/>
            <a:r>
              <a:rPr lang="en-US" b="1">
                <a:latin typeface="Verdana"/>
                <a:ea typeface="Verdana"/>
              </a:rPr>
              <a:t>Andel </a:t>
            </a:r>
            <a:r>
              <a:rPr lang="en-US" b="1" err="1">
                <a:latin typeface="Verdana"/>
                <a:ea typeface="Verdana"/>
              </a:rPr>
              <a:t>uden</a:t>
            </a:r>
            <a:r>
              <a:rPr lang="en-US" b="1">
                <a:latin typeface="Verdana"/>
                <a:ea typeface="Verdana"/>
              </a:rPr>
              <a:t> </a:t>
            </a:r>
            <a:r>
              <a:rPr lang="en-US" b="1" err="1">
                <a:latin typeface="Verdana"/>
                <a:ea typeface="Verdana"/>
              </a:rPr>
              <a:t>sygefravær</a:t>
            </a:r>
            <a:endParaRPr lang="en-US" b="1" err="1">
              <a:solidFill>
                <a:srgbClr val="000000"/>
              </a:solidFill>
              <a:latin typeface="Verdana"/>
              <a:ea typeface="Verdana"/>
            </a:endParaRPr>
          </a:p>
        </p:txBody>
      </p:sp>
      <p:sp>
        <p:nvSpPr>
          <p:cNvPr id="7" name="Text Placeholder 6">
            <a:extLst>
              <a:ext uri="{FF2B5EF4-FFF2-40B4-BE49-F238E27FC236}">
                <a16:creationId xmlns:a16="http://schemas.microsoft.com/office/drawing/2014/main" id="{984F986B-2452-655E-2343-B8509B660581}"/>
              </a:ext>
            </a:extLst>
          </p:cNvPr>
          <p:cNvSpPr>
            <a:spLocks noGrp="1"/>
          </p:cNvSpPr>
          <p:nvPr>
            <p:ph type="body" sz="quarter" idx="11"/>
          </p:nvPr>
        </p:nvSpPr>
        <p:spPr/>
        <p:txBody>
          <a:bodyPr lIns="91440" tIns="45720" rIns="91440" bIns="45720" numCol="3" spcCol="180000" anchor="t"/>
          <a:lstStyle/>
          <a:p>
            <a:pPr algn="l"/>
            <a:r>
              <a:rPr lang="da-DK" b="1">
                <a:solidFill>
                  <a:schemeClr val="tx1"/>
                </a:solidFill>
                <a:latin typeface="Verdana"/>
                <a:ea typeface="Verdana"/>
              </a:rPr>
              <a:t>Kollegaløft og større trivsel</a:t>
            </a:r>
            <a:r>
              <a:rPr lang="da-DK">
                <a:solidFill>
                  <a:schemeClr val="tx1"/>
                </a:solidFill>
                <a:latin typeface="Verdana"/>
                <a:ea typeface="Verdana"/>
              </a:rPr>
              <a:t> </a:t>
            </a:r>
            <a:endParaRPr lang="da-DK">
              <a:solidFill>
                <a:schemeClr val="tx1"/>
              </a:solidFill>
            </a:endParaRPr>
          </a:p>
          <a:p>
            <a:pPr algn="l"/>
            <a:r>
              <a:rPr lang="da-DK">
                <a:solidFill>
                  <a:schemeClr val="tx1"/>
                </a:solidFill>
                <a:latin typeface="Verdana"/>
                <a:ea typeface="Verdana"/>
              </a:rPr>
              <a:t>Kolleger, som hjælper hinanden, godt humør, der smitter, og mere anerkendelse i det daglige – det er nogle af forandringerne, som de ansatte på Nr. Alslev Plejecenter har mærket, efter at både medarbejdere og ledere var på to temadage om Kollegaløft.  </a:t>
            </a:r>
          </a:p>
          <a:p>
            <a:pPr algn="l"/>
            <a:endParaRPr lang="da-DK">
              <a:solidFill>
                <a:schemeClr val="tx1"/>
              </a:solidFill>
            </a:endParaRPr>
          </a:p>
          <a:p>
            <a:pPr algn="l"/>
            <a:r>
              <a:rPr lang="da-DK">
                <a:solidFill>
                  <a:schemeClr val="tx1"/>
                </a:solidFill>
                <a:latin typeface="Verdana"/>
                <a:ea typeface="Verdana"/>
              </a:rPr>
              <a:t>Kollegaløft er en tilgang, som er udviklet specielt til plejeområdet i Guldborgsund Kommune. Her fokuserer vi på at tale om udfordringerne i det daglige og at anerkende hinanden i samarbejdet. I første omgang har to af vores plejecentre afprøvet det, Præstemarken og Nr. Alslev, og i 2025 er det resten af plejecentrenes tur. </a:t>
            </a:r>
          </a:p>
          <a:p>
            <a:pPr algn="l"/>
            <a:endParaRPr lang="da-DK">
              <a:solidFill>
                <a:schemeClr val="tx1"/>
              </a:solidFill>
            </a:endParaRPr>
          </a:p>
          <a:p>
            <a:pPr algn="l"/>
            <a:r>
              <a:rPr lang="da-DK">
                <a:solidFill>
                  <a:schemeClr val="tx1"/>
                </a:solidFill>
                <a:latin typeface="Verdana"/>
                <a:ea typeface="Verdana"/>
              </a:rPr>
              <a:t>Daniel fra Aktiviteten og Christina fra det skærmede afsnit på Nr. Alslev Plejecenter fortæller, at der nu er faldet en god ro over medarbejdergruppen efter nogle år med stor udskiftning og syge, overbelastede kolleger. Det er blevet i orden at lade op med en lille pause, når man trænger, og som Daniel siger, øver han og kollegerne sig i at tage imod anerkendelsen fra hinanden. </a:t>
            </a:r>
          </a:p>
          <a:p>
            <a:pPr algn="l"/>
            <a:endParaRPr lang="da-DK">
              <a:solidFill>
                <a:schemeClr val="tx1"/>
              </a:solidFill>
            </a:endParaRPr>
          </a:p>
          <a:p>
            <a:endParaRPr lang="da-DK">
              <a:solidFill>
                <a:schemeClr val="tx1"/>
              </a:solidFill>
              <a:latin typeface="Verdana"/>
              <a:ea typeface="Verdana"/>
            </a:endParaRPr>
          </a:p>
          <a:p>
            <a:endParaRPr lang="da-DK">
              <a:solidFill>
                <a:schemeClr val="tx1"/>
              </a:solidFill>
              <a:latin typeface="Verdana"/>
              <a:ea typeface="Verdana"/>
            </a:endParaRPr>
          </a:p>
          <a:p>
            <a:endParaRPr lang="da-DK">
              <a:solidFill>
                <a:schemeClr val="tx1"/>
              </a:solidFill>
              <a:latin typeface="Verdana"/>
              <a:ea typeface="Verdana"/>
            </a:endParaRPr>
          </a:p>
          <a:p>
            <a:endParaRPr lang="da-DK">
              <a:solidFill>
                <a:schemeClr val="tx1"/>
              </a:solidFill>
              <a:latin typeface="Verdana"/>
              <a:ea typeface="Verdana"/>
            </a:endParaRPr>
          </a:p>
          <a:p>
            <a:endParaRPr lang="da-DK">
              <a:solidFill>
                <a:schemeClr val="tx1"/>
              </a:solidFill>
              <a:latin typeface="Verdana"/>
              <a:ea typeface="Verdana"/>
            </a:endParaRPr>
          </a:p>
          <a:p>
            <a:endParaRPr lang="da-DK">
              <a:solidFill>
                <a:schemeClr val="tx1"/>
              </a:solidFill>
              <a:latin typeface="Verdana"/>
              <a:ea typeface="Verdana"/>
            </a:endParaRPr>
          </a:p>
          <a:p>
            <a:endParaRPr lang="da-DK">
              <a:solidFill>
                <a:schemeClr val="tx1"/>
              </a:solidFill>
              <a:latin typeface="Verdana"/>
              <a:ea typeface="Verdana"/>
            </a:endParaRPr>
          </a:p>
          <a:p>
            <a:endParaRPr lang="da-DK">
              <a:solidFill>
                <a:schemeClr val="tx1"/>
              </a:solidFill>
              <a:latin typeface="Verdana"/>
              <a:ea typeface="Verdana"/>
            </a:endParaRPr>
          </a:p>
          <a:p>
            <a:r>
              <a:rPr lang="da-DK">
                <a:solidFill>
                  <a:schemeClr val="tx1"/>
                </a:solidFill>
                <a:latin typeface="Verdana"/>
                <a:ea typeface="Verdana"/>
              </a:rPr>
              <a:t>Kollegaløft handler om kulturen i det daglige: At fokusere på det positive og tale om det, at gå til opgaverne med høj energi og at bede om hjælp, når man har brug for det. Det løfter den enkelte, og ikke mindst løfter det stemningen i det hele taget. Et efterfølgende kursus om samarbejde gav i øvrigt prikken over i’et med et fælles sprog, som medarbejderne med stort udbytte nu bruger i det daglige. </a:t>
            </a:r>
          </a:p>
          <a:p>
            <a:endParaRPr lang="da-DK">
              <a:solidFill>
                <a:schemeClr val="tx1"/>
              </a:solidFill>
              <a:latin typeface="Verdana"/>
              <a:ea typeface="Verdana"/>
            </a:endParaRPr>
          </a:p>
          <a:p>
            <a:r>
              <a:rPr lang="da-DK" b="1">
                <a:solidFill>
                  <a:schemeClr val="tx1"/>
                </a:solidFill>
                <a:latin typeface="Verdana"/>
                <a:ea typeface="Verdana"/>
              </a:rPr>
              <a:t>Tre værdifulde emner i Center MED</a:t>
            </a:r>
          </a:p>
          <a:p>
            <a:r>
              <a:rPr lang="da-DK">
                <a:solidFill>
                  <a:schemeClr val="tx1"/>
                </a:solidFill>
                <a:latin typeface="Verdana"/>
                <a:ea typeface="Verdana"/>
              </a:rPr>
              <a:t>I Center MED har der i 2024 været arbejdet med tre værdifulde emner i relation til at fremme et godt arbejdsmiljø og nedbringe sygefravær:</a:t>
            </a:r>
          </a:p>
          <a:p>
            <a:pPr marL="171450" indent="-171450">
              <a:buFont typeface="Arial" panose="020B0604020202020204" pitchFamily="34" charset="0"/>
              <a:buChar char="•"/>
            </a:pPr>
            <a:r>
              <a:rPr lang="da-DK" b="1">
                <a:solidFill>
                  <a:schemeClr val="tx1"/>
                </a:solidFill>
                <a:latin typeface="Verdana"/>
                <a:ea typeface="Verdana"/>
              </a:rPr>
              <a:t>Fællesskab: </a:t>
            </a:r>
            <a:r>
              <a:rPr lang="da-DK">
                <a:solidFill>
                  <a:schemeClr val="tx1"/>
                </a:solidFill>
                <a:latin typeface="Verdana"/>
                <a:ea typeface="Verdana"/>
              </a:rPr>
              <a:t>Følelser og tanker i forbindelse med en kollegas sygefravær</a:t>
            </a:r>
          </a:p>
          <a:p>
            <a:pPr marL="171450" indent="-171450">
              <a:buFont typeface="Arial" panose="020B0604020202020204" pitchFamily="34" charset="0"/>
              <a:buChar char="•"/>
            </a:pPr>
            <a:r>
              <a:rPr lang="da-DK" b="1">
                <a:solidFill>
                  <a:schemeClr val="tx1"/>
                </a:solidFill>
                <a:latin typeface="Verdana"/>
                <a:ea typeface="Verdana"/>
              </a:rPr>
              <a:t>Fleksibilitet</a:t>
            </a:r>
            <a:r>
              <a:rPr lang="da-DK">
                <a:solidFill>
                  <a:schemeClr val="tx1"/>
                </a:solidFill>
                <a:latin typeface="Verdana"/>
                <a:ea typeface="Verdana"/>
              </a:rPr>
              <a:t>: Arbejdstid tilrettelægges så det både imødekommer medarbejdernes ønsker og sikrer opgaveløsningen</a:t>
            </a:r>
          </a:p>
          <a:p>
            <a:pPr marL="171450" indent="-171450">
              <a:buFont typeface="Arial" panose="020B0604020202020204" pitchFamily="34" charset="0"/>
              <a:buChar char="•"/>
            </a:pPr>
            <a:r>
              <a:rPr lang="da-DK" b="1">
                <a:solidFill>
                  <a:schemeClr val="tx1"/>
                </a:solidFill>
                <a:latin typeface="Verdana"/>
                <a:ea typeface="Verdana"/>
              </a:rPr>
              <a:t>Åbenhed: </a:t>
            </a:r>
            <a:r>
              <a:rPr lang="da-DK">
                <a:solidFill>
                  <a:schemeClr val="tx1"/>
                </a:solidFill>
                <a:latin typeface="Verdana"/>
                <a:ea typeface="Verdana"/>
              </a:rPr>
              <a:t>At vi spørger ind og viser interesse i forbindelse med fravær</a:t>
            </a:r>
          </a:p>
        </p:txBody>
      </p:sp>
      <p:sp>
        <p:nvSpPr>
          <p:cNvPr id="8" name="Text Placeholder 7">
            <a:extLst>
              <a:ext uri="{FF2B5EF4-FFF2-40B4-BE49-F238E27FC236}">
                <a16:creationId xmlns:a16="http://schemas.microsoft.com/office/drawing/2014/main" id="{A9C9EFB7-496B-8A7D-76B2-24BB9BB4EDC5}"/>
              </a:ext>
            </a:extLst>
          </p:cNvPr>
          <p:cNvSpPr>
            <a:spLocks noGrp="1"/>
          </p:cNvSpPr>
          <p:nvPr>
            <p:ph type="body" sz="quarter" idx="17"/>
          </p:nvPr>
        </p:nvSpPr>
        <p:spPr/>
        <p:txBody>
          <a:bodyPr lIns="91440" tIns="45720" rIns="91440" bIns="45720" anchor="t"/>
          <a:lstStyle/>
          <a:p>
            <a:pPr algn="ctr"/>
            <a:r>
              <a:rPr lang="da-DK" b="1">
                <a:latin typeface="Verdana"/>
                <a:ea typeface="Verdana"/>
              </a:rPr>
              <a:t>Medarbejdertrivsel i hjemmeplejen</a:t>
            </a:r>
            <a:endParaRPr lang="en-US">
              <a:latin typeface="Verdana"/>
              <a:ea typeface="Verdana"/>
            </a:endParaRPr>
          </a:p>
          <a:p>
            <a:endParaRPr lang="en-US">
              <a:latin typeface="Verdana"/>
              <a:ea typeface="Verdana"/>
            </a:endParaRPr>
          </a:p>
        </p:txBody>
      </p:sp>
      <p:sp>
        <p:nvSpPr>
          <p:cNvPr id="9" name="Slide Number Placeholder 8">
            <a:extLst>
              <a:ext uri="{FF2B5EF4-FFF2-40B4-BE49-F238E27FC236}">
                <a16:creationId xmlns:a16="http://schemas.microsoft.com/office/drawing/2014/main" id="{DCA59252-E065-0872-1671-7217389F15CB}"/>
              </a:ext>
            </a:extLst>
          </p:cNvPr>
          <p:cNvSpPr>
            <a:spLocks noGrp="1"/>
          </p:cNvSpPr>
          <p:nvPr>
            <p:ph type="sldNum" sz="quarter" idx="4"/>
          </p:nvPr>
        </p:nvSpPr>
        <p:spPr/>
        <p:txBody>
          <a:bodyPr/>
          <a:lstStyle/>
          <a:p>
            <a:fld id="{A302253D-EB53-403A-B8A6-CD8583468AA2}" type="slidenum">
              <a:rPr lang="da-DK" smtClean="0"/>
              <a:pPr/>
              <a:t>8</a:t>
            </a:fld>
            <a:endParaRPr lang="da-DK"/>
          </a:p>
        </p:txBody>
      </p:sp>
      <p:graphicFrame>
        <p:nvGraphicFramePr>
          <p:cNvPr id="11" name="Tabel 8">
            <a:extLst>
              <a:ext uri="{FF2B5EF4-FFF2-40B4-BE49-F238E27FC236}">
                <a16:creationId xmlns:a16="http://schemas.microsoft.com/office/drawing/2014/main" id="{4F6FD0FD-306D-0C53-D10F-E0FA4B16239A}"/>
              </a:ext>
            </a:extLst>
          </p:cNvPr>
          <p:cNvGraphicFramePr>
            <a:graphicFrameLocks noGrp="1"/>
          </p:cNvGraphicFramePr>
          <p:nvPr>
            <p:extLst>
              <p:ext uri="{D42A27DB-BD31-4B8C-83A1-F6EECF244321}">
                <p14:modId xmlns:p14="http://schemas.microsoft.com/office/powerpoint/2010/main" val="1839600165"/>
              </p:ext>
            </p:extLst>
          </p:nvPr>
        </p:nvGraphicFramePr>
        <p:xfrm>
          <a:off x="593658" y="4928400"/>
          <a:ext cx="2787435" cy="1257563"/>
        </p:xfrm>
        <a:graphic>
          <a:graphicData uri="http://schemas.openxmlformats.org/drawingml/2006/table">
            <a:tbl>
              <a:tblPr firstRow="1" bandRow="1"/>
              <a:tblGrid>
                <a:gridCol w="1195385">
                  <a:extLst>
                    <a:ext uri="{9D8B030D-6E8A-4147-A177-3AD203B41FA5}">
                      <a16:colId xmlns:a16="http://schemas.microsoft.com/office/drawing/2014/main" val="1172431278"/>
                    </a:ext>
                  </a:extLst>
                </a:gridCol>
                <a:gridCol w="797532">
                  <a:extLst>
                    <a:ext uri="{9D8B030D-6E8A-4147-A177-3AD203B41FA5}">
                      <a16:colId xmlns:a16="http://schemas.microsoft.com/office/drawing/2014/main" val="370798512"/>
                    </a:ext>
                  </a:extLst>
                </a:gridCol>
                <a:gridCol w="794518">
                  <a:extLst>
                    <a:ext uri="{9D8B030D-6E8A-4147-A177-3AD203B41FA5}">
                      <a16:colId xmlns:a16="http://schemas.microsoft.com/office/drawing/2014/main" val="422520167"/>
                    </a:ext>
                  </a:extLst>
                </a:gridCol>
              </a:tblGrid>
              <a:tr h="216203">
                <a:tc>
                  <a:txBody>
                    <a:bodyPr/>
                    <a:lstStyle/>
                    <a:p>
                      <a:endParaRPr lang="da-DK" sz="800">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a-DK" sz="800">
                          <a:latin typeface="Verdana"/>
                          <a:ea typeface="Verdana"/>
                        </a:rPr>
                        <a:t>2023</a:t>
                      </a:r>
                      <a:endParaRPr lang="en-US"/>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a-DK" sz="800">
                          <a:latin typeface="Verdana"/>
                          <a:ea typeface="Verdana"/>
                        </a:rPr>
                        <a:t>Udvikling*</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530469"/>
                  </a:ext>
                </a:extLst>
              </a:tr>
              <a:tr h="182828">
                <a:tc>
                  <a:txBody>
                    <a:bodyPr/>
                    <a:lstStyle/>
                    <a:p>
                      <a:r>
                        <a:rPr lang="da-DK" sz="800">
                          <a:latin typeface="Verdana"/>
                          <a:ea typeface="Verdana"/>
                        </a:rPr>
                        <a:t>Andel</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a-DK" sz="800" b="1">
                          <a:solidFill>
                            <a:schemeClr val="tx1"/>
                          </a:solidFill>
                          <a:latin typeface="Verdana"/>
                          <a:ea typeface="Verdana"/>
                        </a:rPr>
                        <a:t>89 %</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a-DK" sz="800">
                          <a:solidFill>
                            <a:schemeClr val="tx1"/>
                          </a:solidFill>
                          <a:latin typeface="Verdana"/>
                          <a:ea typeface="Verdana"/>
                        </a:rPr>
                        <a:t>+12 % point</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687342"/>
                  </a:ext>
                </a:extLst>
              </a:tr>
              <a:tr h="288000">
                <a:tc>
                  <a:txBody>
                    <a:bodyPr/>
                    <a:lstStyle/>
                    <a:p>
                      <a:r>
                        <a:rPr lang="da-DK" sz="800">
                          <a:latin typeface="Verdana"/>
                          <a:ea typeface="Verdana"/>
                        </a:rPr>
                        <a:t>Målsætning 20</a:t>
                      </a:r>
                      <a:r>
                        <a:rPr lang="da-DK" sz="800">
                          <a:solidFill>
                            <a:schemeClr val="tx1"/>
                          </a:solidFill>
                          <a:latin typeface="Verdana"/>
                          <a:ea typeface="Verdana"/>
                        </a:rPr>
                        <a:t>23-24</a:t>
                      </a:r>
                      <a:endParaRPr lang="da-DK" sz="800">
                        <a:solidFill>
                          <a:schemeClr val="tx1"/>
                        </a:solidFill>
                        <a:latin typeface="Verdana" panose="020B0604030504040204" pitchFamily="34" charset="0"/>
                        <a:ea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da-DK" sz="800" b="1">
                          <a:latin typeface="Verdana"/>
                          <a:ea typeface="Verdana"/>
                        </a:rPr>
                        <a:t>Stigende</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da-DK" sz="800">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8445344"/>
                  </a:ext>
                </a:extLst>
              </a:tr>
              <a:tr h="540000">
                <a:tc gridSpan="3">
                  <a:txBody>
                    <a:bodyPr/>
                    <a:lstStyle/>
                    <a:p>
                      <a:pPr marL="0" marR="0" lvl="0" indent="0" algn="l" defTabSz="540000" eaLnBrk="1" fontAlgn="auto" latinLnBrk="0" hangingPunct="1">
                        <a:lnSpc>
                          <a:spcPct val="100000"/>
                        </a:lnSpc>
                        <a:spcBef>
                          <a:spcPts val="0"/>
                        </a:spcBef>
                        <a:spcAft>
                          <a:spcPts val="0"/>
                        </a:spcAft>
                        <a:buClrTx/>
                        <a:buSzTx/>
                        <a:buFontTx/>
                        <a:buNone/>
                        <a:tabLst/>
                        <a:defRPr/>
                      </a:pPr>
                      <a:r>
                        <a:rPr lang="da-DK" sz="800">
                          <a:solidFill>
                            <a:schemeClr val="tx1"/>
                          </a:solidFill>
                          <a:latin typeface="Verdana"/>
                          <a:ea typeface="Verdana"/>
                        </a:rPr>
                        <a:t>Tallet viser andelen af medarbejdere, som oplever at trives godt på arbejdet jf. psykisk APV. Der er ikke udarbejdet psykisk APV i 2024.</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da-DK" sz="800" b="1">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da-DK" sz="800" b="1">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0970071"/>
                  </a:ext>
                </a:extLst>
              </a:tr>
            </a:tbl>
          </a:graphicData>
        </a:graphic>
      </p:graphicFrame>
      <p:graphicFrame>
        <p:nvGraphicFramePr>
          <p:cNvPr id="17" name="Tabel 7">
            <a:extLst>
              <a:ext uri="{FF2B5EF4-FFF2-40B4-BE49-F238E27FC236}">
                <a16:creationId xmlns:a16="http://schemas.microsoft.com/office/drawing/2014/main" id="{72D358F4-BA23-A68A-20A8-4E26767EADA8}"/>
              </a:ext>
            </a:extLst>
          </p:cNvPr>
          <p:cNvGraphicFramePr>
            <a:graphicFrameLocks noGrp="1"/>
          </p:cNvGraphicFramePr>
          <p:nvPr>
            <p:extLst>
              <p:ext uri="{D42A27DB-BD31-4B8C-83A1-F6EECF244321}">
                <p14:modId xmlns:p14="http://schemas.microsoft.com/office/powerpoint/2010/main" val="3647595427"/>
              </p:ext>
            </p:extLst>
          </p:nvPr>
        </p:nvGraphicFramePr>
        <p:xfrm>
          <a:off x="6534466" y="4928400"/>
          <a:ext cx="2766010" cy="1257563"/>
        </p:xfrm>
        <a:graphic>
          <a:graphicData uri="http://schemas.openxmlformats.org/drawingml/2006/table">
            <a:tbl>
              <a:tblPr firstRow="1" bandRow="1"/>
              <a:tblGrid>
                <a:gridCol w="1211430">
                  <a:extLst>
                    <a:ext uri="{9D8B030D-6E8A-4147-A177-3AD203B41FA5}">
                      <a16:colId xmlns:a16="http://schemas.microsoft.com/office/drawing/2014/main" val="1172431278"/>
                    </a:ext>
                  </a:extLst>
                </a:gridCol>
                <a:gridCol w="766295">
                  <a:extLst>
                    <a:ext uri="{9D8B030D-6E8A-4147-A177-3AD203B41FA5}">
                      <a16:colId xmlns:a16="http://schemas.microsoft.com/office/drawing/2014/main" val="370798512"/>
                    </a:ext>
                  </a:extLst>
                </a:gridCol>
                <a:gridCol w="788285">
                  <a:extLst>
                    <a:ext uri="{9D8B030D-6E8A-4147-A177-3AD203B41FA5}">
                      <a16:colId xmlns:a16="http://schemas.microsoft.com/office/drawing/2014/main" val="422520167"/>
                    </a:ext>
                  </a:extLst>
                </a:gridCol>
              </a:tblGrid>
              <a:tr h="216203">
                <a:tc>
                  <a:txBody>
                    <a:bodyPr/>
                    <a:lstStyle/>
                    <a:p>
                      <a:endParaRPr lang="da-DK" sz="800">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a-DK" sz="800">
                          <a:latin typeface="Verdana"/>
                          <a:ea typeface="Verdana"/>
                        </a:rPr>
                        <a:t>2024</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a-DK" sz="800">
                          <a:latin typeface="Verdana"/>
                          <a:ea typeface="Verdana"/>
                        </a:rPr>
                        <a:t>Udvikling*</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530469"/>
                  </a:ext>
                </a:extLst>
              </a:tr>
              <a:tr h="182828">
                <a:tc>
                  <a:txBody>
                    <a:bodyPr/>
                    <a:lstStyle/>
                    <a:p>
                      <a:r>
                        <a:rPr lang="da-DK" sz="800">
                          <a:latin typeface="Verdana"/>
                          <a:ea typeface="Verdana"/>
                        </a:rPr>
                        <a:t>I alt</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a-DK" sz="800" b="1">
                          <a:solidFill>
                            <a:schemeClr val="tx1"/>
                          </a:solidFill>
                          <a:latin typeface="Verdana"/>
                          <a:ea typeface="Verdana"/>
                        </a:rPr>
                        <a:t>19,5 %</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a-DK" sz="800">
                          <a:solidFill>
                            <a:schemeClr val="tx1"/>
                          </a:solidFill>
                          <a:latin typeface="Verdana"/>
                          <a:ea typeface="Verdana"/>
                        </a:rPr>
                        <a:t>+3,1 % point</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687342"/>
                  </a:ext>
                </a:extLst>
              </a:tr>
              <a:tr h="288000">
                <a:tc>
                  <a:txBody>
                    <a:bodyPr/>
                    <a:lstStyle/>
                    <a:p>
                      <a:r>
                        <a:rPr lang="da-DK" sz="800">
                          <a:latin typeface="Verdana"/>
                          <a:ea typeface="Verdana"/>
                        </a:rPr>
                        <a:t>Målsætning 2023-24</a:t>
                      </a:r>
                      <a:endParaRPr lang="da-DK" sz="800">
                        <a:latin typeface="Verdana" panose="020B0604030504040204" pitchFamily="34" charset="0"/>
                        <a:ea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da-DK" sz="800" b="1">
                          <a:latin typeface="Verdana"/>
                          <a:ea typeface="Verdana"/>
                        </a:rPr>
                        <a:t>Stigende</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da-DK" sz="800">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8445344"/>
                  </a:ext>
                </a:extLst>
              </a:tr>
              <a:tr h="540000">
                <a:tc gridSpan="3">
                  <a:txBody>
                    <a:bodyPr/>
                    <a:lstStyle/>
                    <a:p>
                      <a:pPr marL="0" marR="0" lvl="0" indent="0" algn="l" defTabSz="540000" eaLnBrk="1" fontAlgn="auto" latinLnBrk="0" hangingPunct="1">
                        <a:lnSpc>
                          <a:spcPct val="100000"/>
                        </a:lnSpc>
                        <a:spcBef>
                          <a:spcPts val="0"/>
                        </a:spcBef>
                        <a:spcAft>
                          <a:spcPts val="0"/>
                        </a:spcAft>
                        <a:buClrTx/>
                        <a:buSzTx/>
                        <a:buFontTx/>
                        <a:buNone/>
                        <a:tabLst/>
                        <a:defRPr/>
                      </a:pPr>
                      <a:r>
                        <a:rPr lang="da-DK" sz="800">
                          <a:latin typeface="Verdana"/>
                          <a:ea typeface="Verdana"/>
                        </a:rPr>
                        <a:t>Tallet viser den gennemsnitlige andel </a:t>
                      </a:r>
                      <a:r>
                        <a:rPr lang="da-DK" sz="800" err="1">
                          <a:latin typeface="Verdana"/>
                          <a:ea typeface="Verdana"/>
                        </a:rPr>
                        <a:t>medarbej-dere</a:t>
                      </a:r>
                      <a:r>
                        <a:rPr lang="da-DK" sz="800">
                          <a:latin typeface="Verdana"/>
                          <a:ea typeface="Verdana"/>
                        </a:rPr>
                        <a:t> pr. måned i Sundhed og Omsorg, som ikke har sygefravær.</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da-DK" sz="800" b="1">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da-DK" sz="800" b="1">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0970071"/>
                  </a:ext>
                </a:extLst>
              </a:tr>
            </a:tbl>
          </a:graphicData>
        </a:graphic>
      </p:graphicFrame>
      <p:sp>
        <p:nvSpPr>
          <p:cNvPr id="12" name="Tekstfelt 11">
            <a:extLst>
              <a:ext uri="{FF2B5EF4-FFF2-40B4-BE49-F238E27FC236}">
                <a16:creationId xmlns:a16="http://schemas.microsoft.com/office/drawing/2014/main" id="{470BC1AC-95FA-3C63-E8D3-736C7746B365}"/>
              </a:ext>
            </a:extLst>
          </p:cNvPr>
          <p:cNvSpPr txBox="1"/>
          <p:nvPr/>
        </p:nvSpPr>
        <p:spPr>
          <a:xfrm>
            <a:off x="566830" y="6218949"/>
            <a:ext cx="3847528" cy="215444"/>
          </a:xfrm>
          <a:prstGeom prst="rect">
            <a:avLst/>
          </a:prstGeom>
          <a:noFill/>
        </p:spPr>
        <p:txBody>
          <a:bodyPr wrap="none" rtlCol="0">
            <a:spAutoFit/>
          </a:bodyPr>
          <a:lstStyle/>
          <a:p>
            <a:r>
              <a:rPr lang="da-DK" sz="800" i="1">
                <a:latin typeface="Verdana" panose="020B0604030504040204" pitchFamily="34" charset="0"/>
                <a:ea typeface="Verdana" panose="020B0604030504040204" pitchFamily="34" charset="0"/>
              </a:rPr>
              <a:t>*Tallet under ”Udvikling” viser forskellen fra baseline til aktuel måling.</a:t>
            </a:r>
          </a:p>
        </p:txBody>
      </p:sp>
      <p:pic>
        <p:nvPicPr>
          <p:cNvPr id="18" name="Billede 17" descr="Et billede, der indeholder person, finger, håndled, Modetilbehør&#10;&#10;Indhold genereret af kunstig intelligens kan være forkert.">
            <a:extLst>
              <a:ext uri="{FF2B5EF4-FFF2-40B4-BE49-F238E27FC236}">
                <a16:creationId xmlns:a16="http://schemas.microsoft.com/office/drawing/2014/main" id="{D7F0A2D7-DFD5-9375-FAAD-5B3B120151A2}"/>
              </a:ext>
            </a:extLst>
          </p:cNvPr>
          <p:cNvPicPr>
            <a:picLocks noChangeAspect="1"/>
          </p:cNvPicPr>
          <p:nvPr/>
        </p:nvPicPr>
        <p:blipFill>
          <a:blip r:embed="rId2" cstate="print">
            <a:extLst>
              <a:ext uri="{28A0092B-C50C-407E-A947-70E740481C1C}">
                <a14:useLocalDpi xmlns:a14="http://schemas.microsoft.com/office/drawing/2010/main" val="0"/>
              </a:ext>
            </a:extLst>
          </a:blip>
          <a:srcRect l="7839" r="7046"/>
          <a:stretch/>
        </p:blipFill>
        <p:spPr>
          <a:xfrm>
            <a:off x="5231143" y="2405062"/>
            <a:ext cx="1405881" cy="1134774"/>
          </a:xfrm>
          <a:prstGeom prst="rect">
            <a:avLst/>
          </a:prstGeom>
        </p:spPr>
      </p:pic>
      <p:graphicFrame>
        <p:nvGraphicFramePr>
          <p:cNvPr id="10" name="Tabel 8">
            <a:extLst>
              <a:ext uri="{FF2B5EF4-FFF2-40B4-BE49-F238E27FC236}">
                <a16:creationId xmlns:a16="http://schemas.microsoft.com/office/drawing/2014/main" id="{F1D10EBD-6F64-D6C9-F93E-5E56D3B1CBCA}"/>
              </a:ext>
            </a:extLst>
          </p:cNvPr>
          <p:cNvGraphicFramePr>
            <a:graphicFrameLocks noGrp="1"/>
          </p:cNvGraphicFramePr>
          <p:nvPr>
            <p:extLst>
              <p:ext uri="{D42A27DB-BD31-4B8C-83A1-F6EECF244321}">
                <p14:modId xmlns:p14="http://schemas.microsoft.com/office/powerpoint/2010/main" val="4257569214"/>
              </p:ext>
            </p:extLst>
          </p:nvPr>
        </p:nvGraphicFramePr>
        <p:xfrm>
          <a:off x="3553850" y="4959776"/>
          <a:ext cx="2787435" cy="1296683"/>
        </p:xfrm>
        <a:graphic>
          <a:graphicData uri="http://schemas.openxmlformats.org/drawingml/2006/table">
            <a:tbl>
              <a:tblPr firstRow="1" bandRow="1"/>
              <a:tblGrid>
                <a:gridCol w="1195385">
                  <a:extLst>
                    <a:ext uri="{9D8B030D-6E8A-4147-A177-3AD203B41FA5}">
                      <a16:colId xmlns:a16="http://schemas.microsoft.com/office/drawing/2014/main" val="1172431278"/>
                    </a:ext>
                  </a:extLst>
                </a:gridCol>
                <a:gridCol w="797532">
                  <a:extLst>
                    <a:ext uri="{9D8B030D-6E8A-4147-A177-3AD203B41FA5}">
                      <a16:colId xmlns:a16="http://schemas.microsoft.com/office/drawing/2014/main" val="370798512"/>
                    </a:ext>
                  </a:extLst>
                </a:gridCol>
                <a:gridCol w="794518">
                  <a:extLst>
                    <a:ext uri="{9D8B030D-6E8A-4147-A177-3AD203B41FA5}">
                      <a16:colId xmlns:a16="http://schemas.microsoft.com/office/drawing/2014/main" val="422520167"/>
                    </a:ext>
                  </a:extLst>
                </a:gridCol>
              </a:tblGrid>
              <a:tr h="216203">
                <a:tc>
                  <a:txBody>
                    <a:bodyPr/>
                    <a:lstStyle/>
                    <a:p>
                      <a:endParaRPr lang="da-DK" sz="800">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a-DK" sz="800">
                          <a:latin typeface="Verdana"/>
                          <a:ea typeface="Verdana"/>
                        </a:rPr>
                        <a:t>2023</a:t>
                      </a:r>
                      <a:endParaRPr lang="en-US"/>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a-DK" sz="800">
                          <a:latin typeface="Verdana"/>
                          <a:ea typeface="Verdana"/>
                        </a:rPr>
                        <a:t>Udvikling*</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530469"/>
                  </a:ext>
                </a:extLst>
              </a:tr>
              <a:tr h="182828">
                <a:tc>
                  <a:txBody>
                    <a:bodyPr/>
                    <a:lstStyle/>
                    <a:p>
                      <a:r>
                        <a:rPr lang="da-DK" sz="800">
                          <a:latin typeface="Verdana"/>
                          <a:ea typeface="Verdana"/>
                        </a:rPr>
                        <a:t>Andel</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a-DK" sz="800" b="1">
                          <a:solidFill>
                            <a:schemeClr val="tx1"/>
                          </a:solidFill>
                          <a:latin typeface="Verdana"/>
                          <a:ea typeface="Verdana"/>
                        </a:rPr>
                        <a:t>81 %</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a-DK" sz="800">
                          <a:solidFill>
                            <a:schemeClr val="tx1"/>
                          </a:solidFill>
                          <a:latin typeface="Verdana"/>
                          <a:ea typeface="Verdana"/>
                        </a:rPr>
                        <a:t>+29 % point</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687342"/>
                  </a:ext>
                </a:extLst>
              </a:tr>
              <a:tr h="288000">
                <a:tc>
                  <a:txBody>
                    <a:bodyPr/>
                    <a:lstStyle/>
                    <a:p>
                      <a:r>
                        <a:rPr lang="da-DK" sz="800">
                          <a:latin typeface="Verdana"/>
                          <a:ea typeface="Verdana"/>
                        </a:rPr>
                        <a:t>Målsætning 20</a:t>
                      </a:r>
                      <a:r>
                        <a:rPr lang="da-DK" sz="800">
                          <a:solidFill>
                            <a:schemeClr val="tx1"/>
                          </a:solidFill>
                          <a:latin typeface="Verdana"/>
                          <a:ea typeface="Verdana"/>
                        </a:rPr>
                        <a:t>23-24</a:t>
                      </a:r>
                      <a:endParaRPr lang="da-DK" sz="800">
                        <a:solidFill>
                          <a:schemeClr val="tx1"/>
                        </a:solidFill>
                        <a:latin typeface="Verdana" panose="020B0604030504040204" pitchFamily="34" charset="0"/>
                        <a:ea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da-DK" sz="800" b="1">
                          <a:latin typeface="Verdana"/>
                          <a:ea typeface="Verdana"/>
                        </a:rPr>
                        <a:t>Stigende</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da-DK" sz="800">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8445344"/>
                  </a:ext>
                </a:extLst>
              </a:tr>
              <a:tr h="540000">
                <a:tc gridSpan="3">
                  <a:txBody>
                    <a:bodyPr/>
                    <a:lstStyle/>
                    <a:p>
                      <a:pPr marL="0" marR="0" lvl="0" indent="0" algn="l" defTabSz="540000" eaLnBrk="1" fontAlgn="auto" latinLnBrk="0" hangingPunct="1">
                        <a:lnSpc>
                          <a:spcPct val="100000"/>
                        </a:lnSpc>
                        <a:spcBef>
                          <a:spcPts val="0"/>
                        </a:spcBef>
                        <a:spcAft>
                          <a:spcPts val="0"/>
                        </a:spcAft>
                        <a:buClrTx/>
                        <a:buSzTx/>
                        <a:buFontTx/>
                        <a:buNone/>
                        <a:tabLst/>
                        <a:defRPr/>
                      </a:pPr>
                      <a:r>
                        <a:rPr lang="da-DK" sz="800">
                          <a:solidFill>
                            <a:schemeClr val="tx1"/>
                          </a:solidFill>
                          <a:latin typeface="Verdana"/>
                          <a:ea typeface="Verdana"/>
                        </a:rPr>
                        <a:t>Tallet viser andelen af medarbejdere, som oplever at have indflydelse på beslutninger om eget arbejde jf. psykisk APV. Der er ikke udarbejdet psykisk APV i 2024.</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da-DK" sz="800" b="1">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da-DK" sz="800" b="1">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0970071"/>
                  </a:ext>
                </a:extLst>
              </a:tr>
            </a:tbl>
          </a:graphicData>
        </a:graphic>
      </p:graphicFrame>
    </p:spTree>
    <p:extLst>
      <p:ext uri="{BB962C8B-B14F-4D97-AF65-F5344CB8AC3E}">
        <p14:creationId xmlns:p14="http://schemas.microsoft.com/office/powerpoint/2010/main" val="1189892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17EB66F-9C8A-8224-7367-E0783B5F5E2D}"/>
              </a:ext>
            </a:extLst>
          </p:cNvPr>
          <p:cNvSpPr>
            <a:spLocks noGrp="1"/>
          </p:cNvSpPr>
          <p:nvPr>
            <p:ph type="body" sz="quarter" idx="16"/>
          </p:nvPr>
        </p:nvSpPr>
        <p:spPr/>
        <p:txBody>
          <a:bodyPr/>
          <a:lstStyle/>
          <a:p>
            <a:r>
              <a:rPr lang="da-DK"/>
              <a:t>Indsatser/cases</a:t>
            </a:r>
          </a:p>
        </p:txBody>
      </p:sp>
      <p:sp>
        <p:nvSpPr>
          <p:cNvPr id="20" name="Pladsholder til tekst 3">
            <a:extLst>
              <a:ext uri="{FF2B5EF4-FFF2-40B4-BE49-F238E27FC236}">
                <a16:creationId xmlns:a16="http://schemas.microsoft.com/office/drawing/2014/main" id="{E4F35BD1-780C-4AC2-1C2F-C48612E5E294}"/>
              </a:ext>
            </a:extLst>
          </p:cNvPr>
          <p:cNvSpPr>
            <a:spLocks noGrp="1"/>
          </p:cNvSpPr>
          <p:nvPr>
            <p:ph type="body" sz="quarter" idx="12"/>
          </p:nvPr>
        </p:nvSpPr>
        <p:spPr/>
        <p:txBody>
          <a:bodyPr/>
          <a:lstStyle/>
          <a:p>
            <a:pPr algn="ctr" defTabSz="540000"/>
            <a:r>
              <a:rPr lang="da-DK" b="1"/>
              <a:t>SOSU-elevers trivsel under elevtid</a:t>
            </a:r>
            <a:endParaRPr lang="da-DK"/>
          </a:p>
        </p:txBody>
      </p:sp>
      <p:sp>
        <p:nvSpPr>
          <p:cNvPr id="4" name="Pladsholder til tekst 3">
            <a:extLst>
              <a:ext uri="{FF2B5EF4-FFF2-40B4-BE49-F238E27FC236}">
                <a16:creationId xmlns:a16="http://schemas.microsoft.com/office/drawing/2014/main" id="{EFB54B9D-32BF-5D0D-5CE3-7ADBFC6364C5}"/>
              </a:ext>
            </a:extLst>
          </p:cNvPr>
          <p:cNvSpPr>
            <a:spLocks noGrp="1"/>
          </p:cNvSpPr>
          <p:nvPr>
            <p:ph type="body" sz="quarter" idx="13"/>
          </p:nvPr>
        </p:nvSpPr>
        <p:spPr/>
        <p:txBody>
          <a:bodyPr/>
          <a:lstStyle/>
          <a:p>
            <a:pPr algn="ctr" defTabSz="540000"/>
            <a:r>
              <a:rPr lang="da-DK" b="1"/>
              <a:t>SOSU-elevers trivsel under elevtid</a:t>
            </a:r>
            <a:endParaRPr lang="da-DK"/>
          </a:p>
        </p:txBody>
      </p:sp>
      <p:sp>
        <p:nvSpPr>
          <p:cNvPr id="7" name="Pladsholder til tekst 6">
            <a:extLst>
              <a:ext uri="{FF2B5EF4-FFF2-40B4-BE49-F238E27FC236}">
                <a16:creationId xmlns:a16="http://schemas.microsoft.com/office/drawing/2014/main" id="{8B0A3EA0-DD21-A709-D528-7913EC62EB92}"/>
              </a:ext>
            </a:extLst>
          </p:cNvPr>
          <p:cNvSpPr>
            <a:spLocks noGrp="1"/>
          </p:cNvSpPr>
          <p:nvPr>
            <p:ph type="body" sz="quarter" idx="11"/>
          </p:nvPr>
        </p:nvSpPr>
        <p:spPr/>
        <p:txBody>
          <a:bodyPr/>
          <a:lstStyle/>
          <a:p>
            <a:r>
              <a:rPr lang="da-DK" b="1"/>
              <a:t>Elevtrivsel under elevtid</a:t>
            </a:r>
          </a:p>
          <a:p>
            <a:r>
              <a:rPr lang="da-DK"/>
              <a:t>Mød Emma, der som 18-årig startede sin første oplæring på SSA-hovedforløb. </a:t>
            </a:r>
          </a:p>
          <a:p>
            <a:r>
              <a:rPr lang="da-DK"/>
              <a:t>Emma fortæller, at det i starten var svært at skulle gå ind i voksenrollen og var presset af  det store ansvar, der ligger i at drage omsorg for sårbare ældre. </a:t>
            </a:r>
          </a:p>
          <a:p>
            <a:r>
              <a:rPr lang="da-DK"/>
              <a:t>Men Emma har bevaret modet og forklarer det med:</a:t>
            </a:r>
          </a:p>
          <a:p>
            <a:pPr marL="171450" indent="-171450">
              <a:buFont typeface="Wingdings" panose="05000000000000000000" pitchFamily="2" charset="2"/>
              <a:buChar char="ü"/>
            </a:pPr>
            <a:r>
              <a:rPr lang="da-DK"/>
              <a:t>En god modtagelse på oplæringsstedet</a:t>
            </a:r>
          </a:p>
          <a:p>
            <a:pPr marL="171450" indent="-171450">
              <a:buFont typeface="Wingdings" panose="05000000000000000000" pitchFamily="2" charset="2"/>
              <a:buChar char="ü"/>
            </a:pPr>
            <a:r>
              <a:rPr lang="da-DK"/>
              <a:t>At føle sig set og inddraget</a:t>
            </a:r>
          </a:p>
          <a:p>
            <a:pPr marL="171450" indent="-171450">
              <a:buFont typeface="Wingdings" panose="05000000000000000000" pitchFamily="2" charset="2"/>
              <a:buChar char="ü"/>
            </a:pPr>
            <a:r>
              <a:rPr lang="da-DK"/>
              <a:t>Tryghed ved et tæt samarbejde med daglig vejleder</a:t>
            </a:r>
          </a:p>
          <a:p>
            <a:pPr marL="171450" indent="-171450">
              <a:buFont typeface="Wingdings" panose="05000000000000000000" pitchFamily="2" charset="2"/>
              <a:buChar char="ü"/>
            </a:pPr>
            <a:r>
              <a:rPr lang="da-DK"/>
              <a:t>Mulighed for at spørge om hjælp til teoretiske opgaver undervejs</a:t>
            </a:r>
          </a:p>
          <a:p>
            <a:r>
              <a:rPr lang="da-DK"/>
              <a:t>Emma er nu tilbage på skolen og er blevet rollemodel for ”ung i velfærd”.</a:t>
            </a:r>
          </a:p>
          <a:p>
            <a:endParaRPr lang="da-DK"/>
          </a:p>
          <a:p>
            <a:r>
              <a:rPr lang="da-DK"/>
              <a:t>Mød også June, som efter en årrække i detailbranchen læste til SSH i 2024. June var en nysgerrig og dygtig elev, men havde i starten svært ved at tro på sig selv. I dag er June en blomstrende, vellidt og dygtig medarbejder og hun beskriver sin elevtid med: </a:t>
            </a:r>
          </a:p>
          <a:p>
            <a:pPr marL="171450" indent="-171450">
              <a:buFont typeface="Wingdings" panose="05000000000000000000" pitchFamily="2" charset="2"/>
              <a:buChar char="ü"/>
            </a:pPr>
            <a:r>
              <a:rPr lang="da-DK"/>
              <a:t>Et </a:t>
            </a:r>
            <a:r>
              <a:rPr lang="da-DK" err="1"/>
              <a:t>oplæringsted</a:t>
            </a:r>
            <a:r>
              <a:rPr lang="da-DK"/>
              <a:t> der var god til at give positiv feedback</a:t>
            </a:r>
          </a:p>
          <a:p>
            <a:pPr marL="171450" indent="-171450">
              <a:buFont typeface="Wingdings" panose="05000000000000000000" pitchFamily="2" charset="2"/>
              <a:buChar char="ü"/>
            </a:pPr>
            <a:r>
              <a:rPr lang="da-DK"/>
              <a:t>At føle sig som en del af flokken</a:t>
            </a:r>
          </a:p>
          <a:p>
            <a:pPr marL="171450" indent="-171450">
              <a:buFont typeface="Wingdings" panose="05000000000000000000" pitchFamily="2" charset="2"/>
              <a:buChar char="ü"/>
            </a:pPr>
            <a:r>
              <a:rPr lang="da-DK"/>
              <a:t>At føle sig velkommen og som et aktiv</a:t>
            </a:r>
          </a:p>
          <a:p>
            <a:pPr marL="171450" indent="-171450">
              <a:buFont typeface="Wingdings" panose="05000000000000000000" pitchFamily="2" charset="2"/>
              <a:buChar char="ü"/>
            </a:pPr>
            <a:r>
              <a:rPr lang="da-DK"/>
              <a:t>Tryghed ved at have samme uddannelsesansvarlig igennem hele uddannelsen</a:t>
            </a:r>
          </a:p>
          <a:p>
            <a:endParaRPr lang="da-DK" b="1"/>
          </a:p>
          <a:p>
            <a:endParaRPr lang="da-DK" b="1"/>
          </a:p>
          <a:p>
            <a:endParaRPr lang="da-DK" b="1"/>
          </a:p>
          <a:p>
            <a:endParaRPr lang="da-DK" b="1"/>
          </a:p>
          <a:p>
            <a:endParaRPr lang="da-DK" b="1"/>
          </a:p>
          <a:p>
            <a:endParaRPr lang="da-DK" b="1"/>
          </a:p>
          <a:p>
            <a:endParaRPr lang="da-DK" b="1"/>
          </a:p>
          <a:p>
            <a:endParaRPr lang="da-DK" b="1"/>
          </a:p>
          <a:p>
            <a:r>
              <a:rPr lang="da-DK" b="1"/>
              <a:t>Kompetenceudvikling i forhold til den nye ældrelov</a:t>
            </a:r>
          </a:p>
          <a:p>
            <a:r>
              <a:rPr lang="da-DK"/>
              <a:t>Intentionerne i den nye ældrelov lægger op til, at vi bevæger os væk fra en styreform, der især har handlet om ensartethed, regler og hierarkier. Nu skal vi i højere grad, inden for de givne rammer, vurdere og træffe beslutninger om plejen i samarbejde med den enkelte borger.</a:t>
            </a:r>
          </a:p>
          <a:p>
            <a:endParaRPr lang="da-DK"/>
          </a:p>
          <a:p>
            <a:r>
              <a:rPr lang="da-DK"/>
              <a:t>Det betyder en mere helhedsorienteret tilgang, hvor der tages hensyn til modtagerens samlede livssituation og selvbestemmelse. Her er der brug for både tværfaglighed, kontinuitet, fleksibilitet og sammenhæng i hjælpen.</a:t>
            </a:r>
          </a:p>
          <a:p>
            <a:endParaRPr lang="da-DK"/>
          </a:p>
          <a:p>
            <a:r>
              <a:rPr lang="da-DK"/>
              <a:t>For at blive inspireret til den ændrede tilgang har lederne i 2024 deltaget i flere konferencer og workshops med dette fokus. I 2025 tager vi fat på en samlet kompetenceudvikling, hvor nogle kompetencer får et større fokus end andre. Især er det vigtigt at den enkelte forstår betydningen og udøvelsen af de nye principper. Ligesom det fortsat er meget vigtigt med gode sociale kompetencer som empati og menneskelig kommunikation.</a:t>
            </a:r>
          </a:p>
          <a:p>
            <a:endParaRPr lang="da-DK"/>
          </a:p>
        </p:txBody>
      </p:sp>
      <p:sp>
        <p:nvSpPr>
          <p:cNvPr id="6" name="Pladsholder til tekst 5">
            <a:extLst>
              <a:ext uri="{FF2B5EF4-FFF2-40B4-BE49-F238E27FC236}">
                <a16:creationId xmlns:a16="http://schemas.microsoft.com/office/drawing/2014/main" id="{7363EA4C-E4E7-3F26-BC0D-BAE0D9448358}"/>
              </a:ext>
            </a:extLst>
          </p:cNvPr>
          <p:cNvSpPr>
            <a:spLocks noGrp="1"/>
          </p:cNvSpPr>
          <p:nvPr>
            <p:ph type="body" sz="quarter" idx="17"/>
          </p:nvPr>
        </p:nvSpPr>
        <p:spPr/>
        <p:txBody>
          <a:bodyPr lIns="91440" tIns="45720" rIns="91440" bIns="45720" anchor="t"/>
          <a:lstStyle/>
          <a:p>
            <a:pPr algn="ctr" defTabSz="360000"/>
            <a:r>
              <a:rPr lang="da-DK" b="1"/>
              <a:t>SOSU-elever positive for at søge job</a:t>
            </a:r>
            <a:endParaRPr lang="da-DK"/>
          </a:p>
        </p:txBody>
      </p:sp>
      <p:sp>
        <p:nvSpPr>
          <p:cNvPr id="9" name="Pladsholder til slidenummer 8">
            <a:extLst>
              <a:ext uri="{FF2B5EF4-FFF2-40B4-BE49-F238E27FC236}">
                <a16:creationId xmlns:a16="http://schemas.microsoft.com/office/drawing/2014/main" id="{5BEEE28E-F136-5A71-1A62-460A325A9B56}"/>
              </a:ext>
            </a:extLst>
          </p:cNvPr>
          <p:cNvSpPr>
            <a:spLocks noGrp="1"/>
          </p:cNvSpPr>
          <p:nvPr>
            <p:ph type="sldNum" sz="quarter" idx="4"/>
          </p:nvPr>
        </p:nvSpPr>
        <p:spPr/>
        <p:txBody>
          <a:bodyPr/>
          <a:lstStyle/>
          <a:p>
            <a:fld id="{A302253D-EB53-403A-B8A6-CD8583468AA2}" type="slidenum">
              <a:rPr lang="da-DK" smtClean="0"/>
              <a:pPr/>
              <a:t>9</a:t>
            </a:fld>
            <a:endParaRPr lang="da-DK"/>
          </a:p>
        </p:txBody>
      </p:sp>
      <p:graphicFrame>
        <p:nvGraphicFramePr>
          <p:cNvPr id="5" name="Tabel 4">
            <a:extLst>
              <a:ext uri="{FF2B5EF4-FFF2-40B4-BE49-F238E27FC236}">
                <a16:creationId xmlns:a16="http://schemas.microsoft.com/office/drawing/2014/main" id="{2E6A59A2-7B38-B31A-D5DC-95CF0E568BE2}"/>
              </a:ext>
            </a:extLst>
          </p:cNvPr>
          <p:cNvGraphicFramePr>
            <a:graphicFrameLocks noGrp="1"/>
          </p:cNvGraphicFramePr>
          <p:nvPr>
            <p:extLst>
              <p:ext uri="{D42A27DB-BD31-4B8C-83A1-F6EECF244321}">
                <p14:modId xmlns:p14="http://schemas.microsoft.com/office/powerpoint/2010/main" val="1870667837"/>
              </p:ext>
            </p:extLst>
          </p:nvPr>
        </p:nvGraphicFramePr>
        <p:xfrm>
          <a:off x="589056" y="4928400"/>
          <a:ext cx="2781174" cy="1343280"/>
        </p:xfrm>
        <a:graphic>
          <a:graphicData uri="http://schemas.openxmlformats.org/drawingml/2006/table">
            <a:tbl>
              <a:tblPr firstRow="1" bandRow="1"/>
              <a:tblGrid>
                <a:gridCol w="1300836">
                  <a:extLst>
                    <a:ext uri="{9D8B030D-6E8A-4147-A177-3AD203B41FA5}">
                      <a16:colId xmlns:a16="http://schemas.microsoft.com/office/drawing/2014/main" val="1172431278"/>
                    </a:ext>
                  </a:extLst>
                </a:gridCol>
                <a:gridCol w="687732">
                  <a:extLst>
                    <a:ext uri="{9D8B030D-6E8A-4147-A177-3AD203B41FA5}">
                      <a16:colId xmlns:a16="http://schemas.microsoft.com/office/drawing/2014/main" val="370798512"/>
                    </a:ext>
                  </a:extLst>
                </a:gridCol>
                <a:gridCol w="792606">
                  <a:extLst>
                    <a:ext uri="{9D8B030D-6E8A-4147-A177-3AD203B41FA5}">
                      <a16:colId xmlns:a16="http://schemas.microsoft.com/office/drawing/2014/main" val="422520167"/>
                    </a:ext>
                  </a:extLst>
                </a:gridCol>
              </a:tblGrid>
              <a:tr h="216000">
                <a:tc>
                  <a:txBody>
                    <a:bodyPr/>
                    <a:lstStyle/>
                    <a:p>
                      <a:endParaRPr lang="da-DK" sz="800">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a-DK" sz="800">
                          <a:latin typeface="Verdana" panose="020B0604030504040204" pitchFamily="34" charset="0"/>
                          <a:ea typeface="Verdana" panose="020B0604030504040204" pitchFamily="34" charset="0"/>
                        </a:rPr>
                        <a:t>2024</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a-DK" sz="800">
                          <a:latin typeface="Verdana" panose="020B0604030504040204" pitchFamily="34" charset="0"/>
                          <a:ea typeface="Verdana" panose="020B0604030504040204" pitchFamily="34" charset="0"/>
                        </a:rPr>
                        <a:t>Udvikling*</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530469"/>
                  </a:ext>
                </a:extLst>
              </a:tr>
              <a:tr h="177741">
                <a:tc>
                  <a:txBody>
                    <a:bodyPr/>
                    <a:lstStyle/>
                    <a:p>
                      <a:r>
                        <a:rPr lang="da-DK" sz="800">
                          <a:latin typeface="Verdana" panose="020B0604030504040204" pitchFamily="34" charset="0"/>
                          <a:ea typeface="Verdana" panose="020B0604030504040204" pitchFamily="34" charset="0"/>
                        </a:rPr>
                        <a:t>SSA</a:t>
                      </a:r>
                    </a:p>
                    <a:p>
                      <a:r>
                        <a:rPr lang="da-DK" sz="800">
                          <a:latin typeface="Verdana" panose="020B0604030504040204" pitchFamily="34" charset="0"/>
                          <a:ea typeface="Verdana" panose="020B0604030504040204" pitchFamily="34" charset="0"/>
                        </a:rPr>
                        <a:t>SSH </a:t>
                      </a:r>
                      <a:r>
                        <a:rPr lang="da-DK" sz="800" i="1">
                          <a:latin typeface="Verdana" panose="020B0604030504040204" pitchFamily="34" charset="0"/>
                          <a:ea typeface="Verdana" panose="020B0604030504040204" pitchFamily="34" charset="0"/>
                        </a:rPr>
                        <a:t>(tal ikke opgjort) </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a-DK" sz="800" b="1">
                          <a:latin typeface="Verdana" panose="020B0604030504040204" pitchFamily="34" charset="0"/>
                          <a:ea typeface="Verdana" panose="020B0604030504040204" pitchFamily="34" charset="0"/>
                        </a:rPr>
                        <a:t>55 %</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a-DK" sz="800">
                          <a:latin typeface="Verdana" panose="020B0604030504040204" pitchFamily="34" charset="0"/>
                          <a:ea typeface="Verdana" panose="020B0604030504040204" pitchFamily="34" charset="0"/>
                        </a:rPr>
                        <a:t>-12 % point</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687342"/>
                  </a:ext>
                </a:extLst>
              </a:tr>
              <a:tr h="288000">
                <a:tc>
                  <a:txBody>
                    <a:bodyPr/>
                    <a:lstStyle/>
                    <a:p>
                      <a:r>
                        <a:rPr lang="da-DK" sz="800">
                          <a:latin typeface="Verdana"/>
                          <a:ea typeface="Verdana"/>
                        </a:rPr>
                        <a:t>Målsætning 2024 </a:t>
                      </a:r>
                      <a:endParaRPr lang="da-DK" sz="800">
                        <a:latin typeface="Verdana" panose="020B0604030504040204" pitchFamily="34" charset="0"/>
                        <a:ea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da-DK" sz="800" b="1">
                          <a:latin typeface="Verdana" panose="020B0604030504040204" pitchFamily="34" charset="0"/>
                          <a:ea typeface="Verdana" panose="020B0604030504040204" pitchFamily="34" charset="0"/>
                        </a:rPr>
                        <a:t>75 %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da-DK" sz="800">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3372060"/>
                  </a:ext>
                </a:extLst>
              </a:tr>
              <a:tr h="504000">
                <a:tc gridSpan="3">
                  <a:txBody>
                    <a:bodyPr/>
                    <a:lstStyle/>
                    <a:p>
                      <a:pPr marL="0" marR="0" lvl="0" indent="0" algn="l" defTabSz="540000" eaLnBrk="1" fontAlgn="auto" latinLnBrk="0" hangingPunct="1">
                        <a:lnSpc>
                          <a:spcPct val="100000"/>
                        </a:lnSpc>
                        <a:spcBef>
                          <a:spcPts val="0"/>
                        </a:spcBef>
                        <a:spcAft>
                          <a:spcPts val="0"/>
                        </a:spcAft>
                        <a:buClrTx/>
                        <a:buSzTx/>
                        <a:buFontTx/>
                        <a:buNone/>
                        <a:tabLst/>
                        <a:defRPr/>
                      </a:pPr>
                      <a:r>
                        <a:rPr lang="da-DK" sz="800">
                          <a:latin typeface="Verdana"/>
                          <a:ea typeface="Verdana"/>
                        </a:rPr>
                        <a:t>Tallet viser andelen af SOSU-elever, som er positivt stemt for at søge job i hjemmepleje- eller plejecentergruppen efter endt oplæringsperiode.</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da-DK" sz="800" b="1">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da-DK" sz="800" b="1">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0970071"/>
                  </a:ext>
                </a:extLst>
              </a:tr>
            </a:tbl>
          </a:graphicData>
        </a:graphic>
      </p:graphicFrame>
      <p:graphicFrame>
        <p:nvGraphicFramePr>
          <p:cNvPr id="8" name="Tabel 7">
            <a:extLst>
              <a:ext uri="{FF2B5EF4-FFF2-40B4-BE49-F238E27FC236}">
                <a16:creationId xmlns:a16="http://schemas.microsoft.com/office/drawing/2014/main" id="{D0E40FDE-3E38-B9A5-6038-311635C4D268}"/>
              </a:ext>
            </a:extLst>
          </p:cNvPr>
          <p:cNvGraphicFramePr>
            <a:graphicFrameLocks noGrp="1"/>
          </p:cNvGraphicFramePr>
          <p:nvPr>
            <p:extLst>
              <p:ext uri="{D42A27DB-BD31-4B8C-83A1-F6EECF244321}">
                <p14:modId xmlns:p14="http://schemas.microsoft.com/office/powerpoint/2010/main" val="3216959611"/>
              </p:ext>
            </p:extLst>
          </p:nvPr>
        </p:nvGraphicFramePr>
        <p:xfrm>
          <a:off x="6536741" y="4928400"/>
          <a:ext cx="2774629" cy="1343483"/>
        </p:xfrm>
        <a:graphic>
          <a:graphicData uri="http://schemas.openxmlformats.org/drawingml/2006/table">
            <a:tbl>
              <a:tblPr firstRow="1" bandRow="1"/>
              <a:tblGrid>
                <a:gridCol w="1284566">
                  <a:extLst>
                    <a:ext uri="{9D8B030D-6E8A-4147-A177-3AD203B41FA5}">
                      <a16:colId xmlns:a16="http://schemas.microsoft.com/office/drawing/2014/main" val="1172431278"/>
                    </a:ext>
                  </a:extLst>
                </a:gridCol>
                <a:gridCol w="699322">
                  <a:extLst>
                    <a:ext uri="{9D8B030D-6E8A-4147-A177-3AD203B41FA5}">
                      <a16:colId xmlns:a16="http://schemas.microsoft.com/office/drawing/2014/main" val="370798512"/>
                    </a:ext>
                  </a:extLst>
                </a:gridCol>
                <a:gridCol w="790741">
                  <a:extLst>
                    <a:ext uri="{9D8B030D-6E8A-4147-A177-3AD203B41FA5}">
                      <a16:colId xmlns:a16="http://schemas.microsoft.com/office/drawing/2014/main" val="422520167"/>
                    </a:ext>
                  </a:extLst>
                </a:gridCol>
              </a:tblGrid>
              <a:tr h="216203">
                <a:tc>
                  <a:txBody>
                    <a:bodyPr/>
                    <a:lstStyle/>
                    <a:p>
                      <a:endParaRPr lang="da-DK" sz="800">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a-DK" sz="800">
                          <a:latin typeface="Verdana" panose="020B0604030504040204" pitchFamily="34" charset="0"/>
                          <a:ea typeface="Verdana" panose="020B0604030504040204" pitchFamily="34" charset="0"/>
                        </a:rPr>
                        <a:t>2024</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a-DK" sz="800">
                          <a:latin typeface="Verdana" panose="020B0604030504040204" pitchFamily="34" charset="0"/>
                          <a:ea typeface="Verdana" panose="020B0604030504040204" pitchFamily="34" charset="0"/>
                        </a:rPr>
                        <a:t>Udvikling*</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530469"/>
                  </a:ext>
                </a:extLst>
              </a:tr>
              <a:tr h="182828">
                <a:tc>
                  <a:txBody>
                    <a:bodyPr/>
                    <a:lstStyle/>
                    <a:p>
                      <a:r>
                        <a:rPr lang="da-DK" sz="800">
                          <a:latin typeface="Verdana" panose="020B0604030504040204" pitchFamily="34" charset="0"/>
                          <a:ea typeface="Verdana" panose="020B0604030504040204" pitchFamily="34" charset="0"/>
                        </a:rPr>
                        <a:t>SSA</a:t>
                      </a:r>
                    </a:p>
                    <a:p>
                      <a:r>
                        <a:rPr lang="da-DK" sz="800">
                          <a:latin typeface="Verdana" panose="020B0604030504040204" pitchFamily="34" charset="0"/>
                          <a:ea typeface="Verdana" panose="020B0604030504040204" pitchFamily="34" charset="0"/>
                        </a:rPr>
                        <a:t>SSH </a:t>
                      </a:r>
                      <a:r>
                        <a:rPr lang="da-DK" sz="800" i="1">
                          <a:latin typeface="Verdana" panose="020B0604030504040204" pitchFamily="34" charset="0"/>
                          <a:ea typeface="Verdana" panose="020B0604030504040204" pitchFamily="34" charset="0"/>
                        </a:rPr>
                        <a:t>(tal ikke opgjort)</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a-DK" sz="800" b="1">
                          <a:latin typeface="Verdana" panose="020B0604030504040204" pitchFamily="34" charset="0"/>
                          <a:ea typeface="Verdana" panose="020B0604030504040204" pitchFamily="34" charset="0"/>
                        </a:rPr>
                        <a:t>74 %</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a-DK" sz="800">
                          <a:latin typeface="Verdana" panose="020B0604030504040204" pitchFamily="34" charset="0"/>
                          <a:ea typeface="Verdana" panose="020B0604030504040204" pitchFamily="34" charset="0"/>
                        </a:rPr>
                        <a:t>- 14 % point</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687342"/>
                  </a:ext>
                </a:extLst>
              </a:tr>
              <a:tr h="288000">
                <a:tc>
                  <a:txBody>
                    <a:bodyPr/>
                    <a:lstStyle/>
                    <a:p>
                      <a:r>
                        <a:rPr lang="da-DK" sz="800">
                          <a:latin typeface="Verdana"/>
                          <a:ea typeface="Verdana"/>
                        </a:rPr>
                        <a:t>Målsætning 2023-24</a:t>
                      </a:r>
                      <a:endParaRPr lang="da-DK" sz="800">
                        <a:latin typeface="Verdana" panose="020B0604030504040204" pitchFamily="34" charset="0"/>
                        <a:ea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da-DK" sz="800" b="1">
                          <a:latin typeface="Verdana" panose="020B0604030504040204" pitchFamily="34" charset="0"/>
                          <a:ea typeface="Verdana" panose="020B0604030504040204" pitchFamily="34" charset="0"/>
                        </a:rPr>
                        <a:t>Stigende</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da-DK" sz="800">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8445344"/>
                  </a:ext>
                </a:extLst>
              </a:tr>
              <a:tr h="504000">
                <a:tc gridSpan="3">
                  <a:txBody>
                    <a:bodyPr/>
                    <a:lstStyle/>
                    <a:p>
                      <a:pPr marL="0" marR="0" lvl="0" indent="0" algn="l" defTabSz="540000" eaLnBrk="1" fontAlgn="auto" latinLnBrk="0" hangingPunct="1">
                        <a:lnSpc>
                          <a:spcPct val="100000"/>
                        </a:lnSpc>
                        <a:spcBef>
                          <a:spcPts val="0"/>
                        </a:spcBef>
                        <a:spcAft>
                          <a:spcPts val="0"/>
                        </a:spcAft>
                        <a:buClrTx/>
                        <a:buSzTx/>
                        <a:buFontTx/>
                        <a:buNone/>
                        <a:tabLst/>
                        <a:defRPr/>
                      </a:pPr>
                      <a:r>
                        <a:rPr lang="da-DK" sz="800">
                          <a:latin typeface="Verdana"/>
                          <a:ea typeface="Verdana"/>
                        </a:rPr>
                        <a:t>Tallet viser andelen af SOSU-elever, som føler sig som en del af oplæringsstedet. </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da-DK" sz="800" b="1">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da-DK" sz="800" b="1">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0970071"/>
                  </a:ext>
                </a:extLst>
              </a:tr>
            </a:tbl>
          </a:graphicData>
        </a:graphic>
      </p:graphicFrame>
      <p:graphicFrame>
        <p:nvGraphicFramePr>
          <p:cNvPr id="3" name="Tabel 7">
            <a:extLst>
              <a:ext uri="{FF2B5EF4-FFF2-40B4-BE49-F238E27FC236}">
                <a16:creationId xmlns:a16="http://schemas.microsoft.com/office/drawing/2014/main" id="{18B2B7D5-BBAA-A0FF-E750-ACF24941565A}"/>
              </a:ext>
            </a:extLst>
          </p:cNvPr>
          <p:cNvGraphicFramePr>
            <a:graphicFrameLocks noGrp="1"/>
          </p:cNvGraphicFramePr>
          <p:nvPr>
            <p:extLst>
              <p:ext uri="{D42A27DB-BD31-4B8C-83A1-F6EECF244321}">
                <p14:modId xmlns:p14="http://schemas.microsoft.com/office/powerpoint/2010/main" val="1569403354"/>
              </p:ext>
            </p:extLst>
          </p:nvPr>
        </p:nvGraphicFramePr>
        <p:xfrm>
          <a:off x="3555316" y="4928400"/>
          <a:ext cx="2786361" cy="1343483"/>
        </p:xfrm>
        <a:graphic>
          <a:graphicData uri="http://schemas.openxmlformats.org/drawingml/2006/table">
            <a:tbl>
              <a:tblPr firstRow="1" bandRow="1"/>
              <a:tblGrid>
                <a:gridCol w="1243957">
                  <a:extLst>
                    <a:ext uri="{9D8B030D-6E8A-4147-A177-3AD203B41FA5}">
                      <a16:colId xmlns:a16="http://schemas.microsoft.com/office/drawing/2014/main" val="1172431278"/>
                    </a:ext>
                  </a:extLst>
                </a:gridCol>
                <a:gridCol w="748319">
                  <a:extLst>
                    <a:ext uri="{9D8B030D-6E8A-4147-A177-3AD203B41FA5}">
                      <a16:colId xmlns:a16="http://schemas.microsoft.com/office/drawing/2014/main" val="370798512"/>
                    </a:ext>
                  </a:extLst>
                </a:gridCol>
                <a:gridCol w="794085">
                  <a:extLst>
                    <a:ext uri="{9D8B030D-6E8A-4147-A177-3AD203B41FA5}">
                      <a16:colId xmlns:a16="http://schemas.microsoft.com/office/drawing/2014/main" val="422520167"/>
                    </a:ext>
                  </a:extLst>
                </a:gridCol>
              </a:tblGrid>
              <a:tr h="216203">
                <a:tc>
                  <a:txBody>
                    <a:bodyPr/>
                    <a:lstStyle/>
                    <a:p>
                      <a:endParaRPr lang="da-DK" sz="800">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a-DK" sz="800">
                          <a:latin typeface="Verdana" panose="020B0604030504040204" pitchFamily="34" charset="0"/>
                          <a:ea typeface="Verdana" panose="020B0604030504040204" pitchFamily="34" charset="0"/>
                        </a:rPr>
                        <a:t>2024</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a-DK" sz="800">
                          <a:latin typeface="Verdana"/>
                          <a:ea typeface="Verdana"/>
                        </a:rPr>
                        <a:t>Udvikling*</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530469"/>
                  </a:ext>
                </a:extLst>
              </a:tr>
              <a:tr h="182828">
                <a:tc>
                  <a:txBody>
                    <a:bodyPr/>
                    <a:lstStyle/>
                    <a:p>
                      <a:r>
                        <a:rPr lang="da-DK" sz="800">
                          <a:latin typeface="Verdana" panose="020B0604030504040204" pitchFamily="34" charset="0"/>
                          <a:ea typeface="Verdana" panose="020B0604030504040204" pitchFamily="34" charset="0"/>
                        </a:rPr>
                        <a:t>SSA</a:t>
                      </a:r>
                    </a:p>
                    <a:p>
                      <a:r>
                        <a:rPr lang="da-DK" sz="800">
                          <a:latin typeface="Verdana" panose="020B0604030504040204" pitchFamily="34" charset="0"/>
                          <a:ea typeface="Verdana" panose="020B0604030504040204" pitchFamily="34" charset="0"/>
                        </a:rPr>
                        <a:t>SSH </a:t>
                      </a:r>
                      <a:r>
                        <a:rPr lang="da-DK" sz="800" i="1">
                          <a:latin typeface="Verdana" panose="020B0604030504040204" pitchFamily="34" charset="0"/>
                          <a:ea typeface="Verdana" panose="020B0604030504040204" pitchFamily="34" charset="0"/>
                        </a:rPr>
                        <a:t>(tal ikke opgjort)</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a-DK" sz="800" b="1">
                          <a:latin typeface="Verdana"/>
                          <a:ea typeface="Verdana"/>
                        </a:rPr>
                        <a:t>64 %</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a-DK" sz="800">
                          <a:latin typeface="Verdana"/>
                          <a:ea typeface="Verdana"/>
                        </a:rPr>
                        <a:t>- 17 % point</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687342"/>
                  </a:ext>
                </a:extLst>
              </a:tr>
              <a:tr h="288000">
                <a:tc>
                  <a:txBody>
                    <a:bodyPr/>
                    <a:lstStyle/>
                    <a:p>
                      <a:r>
                        <a:rPr lang="da-DK" sz="800">
                          <a:latin typeface="Verdana"/>
                          <a:ea typeface="Verdana"/>
                        </a:rPr>
                        <a:t>Målsætning 2023-24</a:t>
                      </a:r>
                      <a:endParaRPr lang="da-DK" sz="800">
                        <a:latin typeface="Verdana" panose="020B0604030504040204" pitchFamily="34" charset="0"/>
                        <a:ea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da-DK" sz="800" b="1">
                          <a:latin typeface="Verdana" panose="020B0604030504040204" pitchFamily="34" charset="0"/>
                          <a:ea typeface="Verdana" panose="020B0604030504040204" pitchFamily="34" charset="0"/>
                        </a:rPr>
                        <a:t>Stigende</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da-DK" sz="800">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8445344"/>
                  </a:ext>
                </a:extLst>
              </a:tr>
              <a:tr h="504000">
                <a:tc gridSpan="3">
                  <a:txBody>
                    <a:bodyPr/>
                    <a:lstStyle/>
                    <a:p>
                      <a:pPr marL="0" marR="0" lvl="0" indent="0" algn="l" eaLnBrk="1" fontAlgn="auto" latinLnBrk="0" hangingPunct="1">
                        <a:lnSpc>
                          <a:spcPct val="100000"/>
                        </a:lnSpc>
                        <a:spcBef>
                          <a:spcPts val="0"/>
                        </a:spcBef>
                        <a:spcAft>
                          <a:spcPts val="0"/>
                        </a:spcAft>
                        <a:buClrTx/>
                        <a:buSzTx/>
                        <a:buFontTx/>
                        <a:buNone/>
                      </a:pPr>
                      <a:r>
                        <a:rPr lang="da-DK" sz="800">
                          <a:latin typeface="Verdana"/>
                          <a:ea typeface="Verdana"/>
                        </a:rPr>
                        <a:t>Tallet viser andelen af SOSU-elever, som oplever, at medarbejdergruppen er engageret i deres forløb. </a:t>
                      </a:r>
                      <a:endParaRPr lang="da-DK" sz="800" i="1">
                        <a:latin typeface="Verdana"/>
                        <a:ea typeface="Verdana"/>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da-DK" sz="800" b="1">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da-DK" sz="800" b="1">
                        <a:latin typeface="Verdana" panose="020B0604030504040204" pitchFamily="34" charset="0"/>
                        <a:ea typeface="Verdana" panose="020B060403050404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0970071"/>
                  </a:ext>
                </a:extLst>
              </a:tr>
            </a:tbl>
          </a:graphicData>
        </a:graphic>
      </p:graphicFrame>
      <p:sp>
        <p:nvSpPr>
          <p:cNvPr id="10" name="Tekstfelt 9">
            <a:extLst>
              <a:ext uri="{FF2B5EF4-FFF2-40B4-BE49-F238E27FC236}">
                <a16:creationId xmlns:a16="http://schemas.microsoft.com/office/drawing/2014/main" id="{B6B990E2-E2BE-426D-D125-4476FEDB5290}"/>
              </a:ext>
            </a:extLst>
          </p:cNvPr>
          <p:cNvSpPr txBox="1"/>
          <p:nvPr/>
        </p:nvSpPr>
        <p:spPr>
          <a:xfrm>
            <a:off x="560896" y="6230321"/>
            <a:ext cx="5444119" cy="215444"/>
          </a:xfrm>
          <a:prstGeom prst="rect">
            <a:avLst/>
          </a:prstGeom>
          <a:noFill/>
        </p:spPr>
        <p:txBody>
          <a:bodyPr wrap="none" rtlCol="0">
            <a:spAutoFit/>
          </a:bodyPr>
          <a:lstStyle/>
          <a:p>
            <a:r>
              <a:rPr lang="da-DK" sz="800" i="1">
                <a:latin typeface="Verdana" panose="020B0604030504040204" pitchFamily="34" charset="0"/>
                <a:ea typeface="Verdana" panose="020B0604030504040204" pitchFamily="34" charset="0"/>
              </a:rPr>
              <a:t>*Tallet under ”Udvikling” viser forskellen fra baseline til aktuel måling. Kilde Evaluering i </a:t>
            </a:r>
            <a:r>
              <a:rPr lang="da-DK" sz="800" i="1" err="1">
                <a:latin typeface="Verdana" panose="020B0604030504040204" pitchFamily="34" charset="0"/>
                <a:ea typeface="Verdana" panose="020B0604030504040204" pitchFamily="34" charset="0"/>
              </a:rPr>
              <a:t>SurveyXact</a:t>
            </a:r>
            <a:r>
              <a:rPr lang="da-DK" sz="800" i="1">
                <a:latin typeface="Verdana" panose="020B0604030504040204" pitchFamily="34" charset="0"/>
                <a:ea typeface="Verdana" panose="020B0604030504040204" pitchFamily="34" charset="0"/>
              </a:rPr>
              <a:t>.</a:t>
            </a:r>
          </a:p>
        </p:txBody>
      </p:sp>
      <p:pic>
        <p:nvPicPr>
          <p:cNvPr id="12" name="Billede 11" descr="Et billede, der indeholder tøj, person, udendørs, hus&#10;&#10;Indhold genereret af kunstig intelligens kan være forkert.">
            <a:extLst>
              <a:ext uri="{FF2B5EF4-FFF2-40B4-BE49-F238E27FC236}">
                <a16:creationId xmlns:a16="http://schemas.microsoft.com/office/drawing/2014/main" id="{CF618EAD-5FA7-EED8-0F4A-DF11A1824C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4313" y="3463057"/>
            <a:ext cx="1869584" cy="1051641"/>
          </a:xfrm>
          <a:prstGeom prst="rect">
            <a:avLst/>
          </a:prstGeom>
        </p:spPr>
      </p:pic>
      <p:pic>
        <p:nvPicPr>
          <p:cNvPr id="14" name="Billede 13" descr="Et billede, der indeholder person, tøj, Ansigt, indendørs&#10;&#10;Indhold genereret af kunstig intelligens kan være forkert.">
            <a:extLst>
              <a:ext uri="{FF2B5EF4-FFF2-40B4-BE49-F238E27FC236}">
                <a16:creationId xmlns:a16="http://schemas.microsoft.com/office/drawing/2014/main" id="{5936E0F8-078C-EAB4-EA23-2E475DAE25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3581" y="2707733"/>
            <a:ext cx="1803149" cy="1201986"/>
          </a:xfrm>
          <a:prstGeom prst="rect">
            <a:avLst/>
          </a:prstGeom>
        </p:spPr>
      </p:pic>
    </p:spTree>
    <p:extLst>
      <p:ext uri="{BB962C8B-B14F-4D97-AF65-F5344CB8AC3E}">
        <p14:creationId xmlns:p14="http://schemas.microsoft.com/office/powerpoint/2010/main" val="1937725835"/>
      </p:ext>
    </p:extLst>
  </p:cSld>
  <p:clrMapOvr>
    <a:masterClrMapping/>
  </p:clrMapOvr>
</p:sld>
</file>

<file path=ppt/theme/theme1.xml><?xml version="1.0" encoding="utf-8"?>
<a:theme xmlns:a="http://schemas.openxmlformats.org/drawingml/2006/main" name="Uddannelsesbyen Nykøbing Fal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t gode børneli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urisme og bosæt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t godt erhvervskli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røn omstill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Kommunen som attraktiv arbejdsplad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msorg og sundhedsfrem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Brugerdefineret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5516848472806E4DB4EBEE5EBD43815D" ma:contentTypeVersion="4" ma:contentTypeDescription="Opret et nyt dokument." ma:contentTypeScope="" ma:versionID="a7c03a1f95c40d3c2dc053fcca7df236">
  <xsd:schema xmlns:xsd="http://www.w3.org/2001/XMLSchema" xmlns:xs="http://www.w3.org/2001/XMLSchema" xmlns:p="http://schemas.microsoft.com/office/2006/metadata/properties" xmlns:ns2="2627c3b2-8a31-4bef-80a9-46aabab4bfcd" targetNamespace="http://schemas.microsoft.com/office/2006/metadata/properties" ma:root="true" ma:fieldsID="60a6993c9baad771f9691ae707829878" ns2:_="">
    <xsd:import namespace="2627c3b2-8a31-4bef-80a9-46aabab4bfc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27c3b2-8a31-4bef-80a9-46aabab4b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76942A6-07E5-4766-BE54-ACC32C325324}">
  <ds:schemaRefs>
    <ds:schemaRef ds:uri="http://schemas.microsoft.com/sharepoint/v3/contenttype/forms"/>
  </ds:schemaRefs>
</ds:datastoreItem>
</file>

<file path=customXml/itemProps2.xml><?xml version="1.0" encoding="utf-8"?>
<ds:datastoreItem xmlns:ds="http://schemas.openxmlformats.org/officeDocument/2006/customXml" ds:itemID="{64DA6DF6-1426-48B7-9F46-44328DEE73BD}">
  <ds:schemaRefs>
    <ds:schemaRef ds:uri="2627c3b2-8a31-4bef-80a9-46aabab4bf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3F40C4B-B804-4A97-BF91-3BF0769FBC1E}">
  <ds:schemaRefs>
    <ds:schemaRef ds:uri="2627c3b2-8a31-4bef-80a9-46aabab4bfc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237bb9cd-925c-41fc-aa3b-71395d0ab97b}" enabled="0" method="" siteId="{237bb9cd-925c-41fc-aa3b-71395d0ab97b}" removed="1"/>
</clbl:labelList>
</file>

<file path=docProps/app.xml><?xml version="1.0" encoding="utf-8"?>
<Properties xmlns="http://schemas.openxmlformats.org/officeDocument/2006/extended-properties" xmlns:vt="http://schemas.openxmlformats.org/officeDocument/2006/docPropsVTypes">
  <Template/>
  <TotalTime>0</TotalTime>
  <Words>4870</Words>
  <Application>Microsoft Office PowerPoint</Application>
  <PresentationFormat>A4-papir (210 x 297 mm)</PresentationFormat>
  <Paragraphs>553</Paragraphs>
  <Slides>12</Slides>
  <Notes>9</Notes>
  <HiddenSlides>0</HiddenSlides>
  <MMClips>0</MMClips>
  <ScaleCrop>false</ScaleCrop>
  <HeadingPairs>
    <vt:vector size="6" baseType="variant">
      <vt:variant>
        <vt:lpstr>Benyttede skrifttyper</vt:lpstr>
      </vt:variant>
      <vt:variant>
        <vt:i4>6</vt:i4>
      </vt:variant>
      <vt:variant>
        <vt:lpstr>Tema</vt:lpstr>
      </vt:variant>
      <vt:variant>
        <vt:i4>8</vt:i4>
      </vt:variant>
      <vt:variant>
        <vt:lpstr>Slidetitler</vt:lpstr>
      </vt:variant>
      <vt:variant>
        <vt:i4>12</vt:i4>
      </vt:variant>
    </vt:vector>
  </HeadingPairs>
  <TitlesOfParts>
    <vt:vector size="26" baseType="lpstr">
      <vt:lpstr>Arial</vt:lpstr>
      <vt:lpstr>Calibri</vt:lpstr>
      <vt:lpstr>Calibri Light</vt:lpstr>
      <vt:lpstr>Impact</vt:lpstr>
      <vt:lpstr>Verdana</vt:lpstr>
      <vt:lpstr>Wingdings</vt:lpstr>
      <vt:lpstr>Uddannelsesbyen Nykøbing Falster</vt:lpstr>
      <vt:lpstr>Det gode børneliv</vt:lpstr>
      <vt:lpstr>Turisme og bosætning</vt:lpstr>
      <vt:lpstr>Et godt erhvervsklima</vt:lpstr>
      <vt:lpstr>Grøn omstilling</vt:lpstr>
      <vt:lpstr>Kommunen som attraktiv arbejdsplads</vt:lpstr>
      <vt:lpstr>Omsorg og sundhedsfremme</vt:lpstr>
      <vt:lpstr>Brugerdefineret design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Guldborgsund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Lene Olsen</dc:creator>
  <dc:description/>
  <cp:lastModifiedBy>Lene Janik</cp:lastModifiedBy>
  <cp:revision>2</cp:revision>
  <cp:lastPrinted>2024-04-16T06:09:11Z</cp:lastPrinted>
  <dcterms:created xsi:type="dcterms:W3CDTF">2023-02-20T13:38:19Z</dcterms:created>
  <dcterms:modified xsi:type="dcterms:W3CDTF">2025-05-07T13:41:41Z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0x0101005516848472806E4DB4EBEE5EBD43815D</vt:lpwstr>
  </property>
  <property fmtid="{D5CDD505-2E9C-101B-9397-08002B2CF9AE}" pid="3" name="Created">
    <vt:filetime>2023-02-20T00:00:00Z</vt:filetime>
  </property>
  <property fmtid="{D5CDD505-2E9C-101B-9397-08002B2CF9AE}" pid="4" name="Creator">
    <vt:lpwstr>Acrobat PDFMaker 22 til Word</vt:lpwstr>
  </property>
  <property fmtid="{D5CDD505-2E9C-101B-9397-08002B2CF9AE}" pid="5" name="LastSaved">
    <vt:filetime>2023-02-20T00:00:00Z</vt:filetime>
  </property>
  <property fmtid="{D5CDD505-2E9C-101B-9397-08002B2CF9AE}" pid="6" name="MediaServiceImageTags">
    <vt:lpwstr/>
  </property>
  <property fmtid="{D5CDD505-2E9C-101B-9397-08002B2CF9AE}" pid="7" name="Producer">
    <vt:lpwstr>Adobe PDF Library 22.3.86</vt:lpwstr>
  </property>
  <property fmtid="{D5CDD505-2E9C-101B-9397-08002B2CF9AE}" pid="8" name="SourceModified">
    <vt:lpwstr>D:20230220133151</vt:lpwstr>
  </property>
</Properties>
</file>