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78" r:id="rId4"/>
    <p:sldMasterId id="2147483694" r:id="rId5"/>
    <p:sldMasterId id="2147483702" r:id="rId6"/>
    <p:sldMasterId id="2147483710" r:id="rId7"/>
    <p:sldMasterId id="2147483686" r:id="rId8"/>
    <p:sldMasterId id="2147483718" r:id="rId9"/>
    <p:sldMasterId id="2147483795" r:id="rId10"/>
  </p:sldMasterIdLst>
  <p:notesMasterIdLst>
    <p:notesMasterId r:id="rId15"/>
  </p:notesMasterIdLst>
  <p:handoutMasterIdLst>
    <p:handoutMasterId r:id="rId16"/>
  </p:handoutMasterIdLst>
  <p:sldIdLst>
    <p:sldId id="273" r:id="rId11"/>
    <p:sldId id="275" r:id="rId12"/>
    <p:sldId id="278" r:id="rId13"/>
    <p:sldId id="279" r:id="rId14"/>
  </p:sldIdLst>
  <p:sldSz cx="9906000" cy="6858000" type="A4"/>
  <p:notesSz cx="9926638" cy="6797675"/>
  <p:defaultTextStyle>
    <a:defPPr>
      <a:defRPr kern="0"/>
    </a:defPPr>
  </p:defaultTextStyle>
  <p:extLst>
    <p:ext uri="{EFAFB233-063F-42B5-8137-9DF3F51BA10A}">
      <p15:sldGuideLst xmlns:p15="http://schemas.microsoft.com/office/powerpoint/2012/main">
        <p15:guide id="1" orient="horz" pos="2612" userDrawn="1">
          <p15:clr>
            <a:srgbClr val="A4A3A4"/>
          </p15:clr>
        </p15:guide>
        <p15:guide id="2" pos="200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8E26"/>
    <a:srgbClr val="98332E"/>
    <a:srgbClr val="81824D"/>
    <a:srgbClr val="710B8E"/>
    <a:srgbClr val="3E6D89"/>
    <a:srgbClr val="9F4520"/>
    <a:srgbClr val="3D6C3A"/>
    <a:srgbClr val="A6A6A6"/>
    <a:srgbClr val="828282"/>
    <a:srgbClr val="D3E2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62F7D2-5030-404B-8AAF-0291725F0A31}" v="2" dt="2025-09-18T06:30:02.57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4660"/>
  </p:normalViewPr>
  <p:slideViewPr>
    <p:cSldViewPr snapToGrid="0">
      <p:cViewPr varScale="1">
        <p:scale>
          <a:sx n="76" d="100"/>
          <a:sy n="76" d="100"/>
        </p:scale>
        <p:origin x="1378" y="48"/>
      </p:cViewPr>
      <p:guideLst>
        <p:guide orient="horz" pos="2612"/>
        <p:guide pos="2001"/>
      </p:guideLst>
    </p:cSldViewPr>
  </p:slideViewPr>
  <p:notesTextViewPr>
    <p:cViewPr>
      <p:scale>
        <a:sx n="1" d="1"/>
        <a:sy n="1" d="1"/>
      </p:scale>
      <p:origin x="0" y="0"/>
    </p:cViewPr>
  </p:notesTextViewPr>
  <p:notesViewPr>
    <p:cSldViewPr snapToGrid="0">
      <p:cViewPr>
        <p:scale>
          <a:sx n="1" d="2"/>
          <a:sy n="1" d="2"/>
        </p:scale>
        <p:origin x="6066" y="25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6AC48EF0-E68D-FDF0-B3E0-81E57F951EB1}"/>
              </a:ext>
            </a:extLst>
          </p:cNvPr>
          <p:cNvSpPr>
            <a:spLocks noGrp="1"/>
          </p:cNvSpPr>
          <p:nvPr>
            <p:ph type="hdr" sz="quarter"/>
          </p:nvPr>
        </p:nvSpPr>
        <p:spPr>
          <a:xfrm>
            <a:off x="0" y="0"/>
            <a:ext cx="4301642" cy="341026"/>
          </a:xfrm>
          <a:prstGeom prst="rect">
            <a:avLst/>
          </a:prstGeom>
        </p:spPr>
        <p:txBody>
          <a:bodyPr vert="horz" lIns="83759" tIns="41880" rIns="83759" bIns="41880" rtlCol="0"/>
          <a:lstStyle>
            <a:lvl1pPr algn="l">
              <a:defRPr sz="1100"/>
            </a:lvl1pPr>
          </a:lstStyle>
          <a:p>
            <a:endParaRPr lang="da-DK"/>
          </a:p>
        </p:txBody>
      </p:sp>
      <p:sp>
        <p:nvSpPr>
          <p:cNvPr id="3" name="Pladsholder til dato 2">
            <a:extLst>
              <a:ext uri="{FF2B5EF4-FFF2-40B4-BE49-F238E27FC236}">
                <a16:creationId xmlns:a16="http://schemas.microsoft.com/office/drawing/2014/main" id="{AB94E643-96C4-83B6-2FD6-DFA60166555E}"/>
              </a:ext>
            </a:extLst>
          </p:cNvPr>
          <p:cNvSpPr>
            <a:spLocks noGrp="1"/>
          </p:cNvSpPr>
          <p:nvPr>
            <p:ph type="dt" sz="quarter" idx="1"/>
          </p:nvPr>
        </p:nvSpPr>
        <p:spPr>
          <a:xfrm>
            <a:off x="5623523" y="0"/>
            <a:ext cx="4300168" cy="341026"/>
          </a:xfrm>
          <a:prstGeom prst="rect">
            <a:avLst/>
          </a:prstGeom>
        </p:spPr>
        <p:txBody>
          <a:bodyPr vert="horz" lIns="83759" tIns="41880" rIns="83759" bIns="41880" rtlCol="0"/>
          <a:lstStyle>
            <a:lvl1pPr algn="r">
              <a:defRPr sz="1100"/>
            </a:lvl1pPr>
          </a:lstStyle>
          <a:p>
            <a:fld id="{87F076BD-4553-4CA9-B080-B7FCAC2B1AB2}" type="datetimeFigureOut">
              <a:rPr lang="da-DK" smtClean="0"/>
              <a:t>28-10-2025</a:t>
            </a:fld>
            <a:endParaRPr lang="da-DK"/>
          </a:p>
        </p:txBody>
      </p:sp>
      <p:sp>
        <p:nvSpPr>
          <p:cNvPr id="4" name="Pladsholder til sidefod 3">
            <a:extLst>
              <a:ext uri="{FF2B5EF4-FFF2-40B4-BE49-F238E27FC236}">
                <a16:creationId xmlns:a16="http://schemas.microsoft.com/office/drawing/2014/main" id="{87592BC8-8605-BD9E-2349-A5E20C36EF13}"/>
              </a:ext>
            </a:extLst>
          </p:cNvPr>
          <p:cNvSpPr>
            <a:spLocks noGrp="1"/>
          </p:cNvSpPr>
          <p:nvPr>
            <p:ph type="ftr" sz="quarter" idx="2"/>
          </p:nvPr>
        </p:nvSpPr>
        <p:spPr>
          <a:xfrm>
            <a:off x="0" y="6456650"/>
            <a:ext cx="4301642" cy="341025"/>
          </a:xfrm>
          <a:prstGeom prst="rect">
            <a:avLst/>
          </a:prstGeom>
        </p:spPr>
        <p:txBody>
          <a:bodyPr vert="horz" lIns="83759" tIns="41880" rIns="83759" bIns="41880" rtlCol="0" anchor="b"/>
          <a:lstStyle>
            <a:lvl1pPr algn="l">
              <a:defRPr sz="1100"/>
            </a:lvl1pPr>
          </a:lstStyle>
          <a:p>
            <a:endParaRPr lang="da-DK"/>
          </a:p>
        </p:txBody>
      </p:sp>
      <p:sp>
        <p:nvSpPr>
          <p:cNvPr id="5" name="Pladsholder til slidenummer 4">
            <a:extLst>
              <a:ext uri="{FF2B5EF4-FFF2-40B4-BE49-F238E27FC236}">
                <a16:creationId xmlns:a16="http://schemas.microsoft.com/office/drawing/2014/main" id="{D5B46381-AD7A-2315-8BB5-A28E432798EB}"/>
              </a:ext>
            </a:extLst>
          </p:cNvPr>
          <p:cNvSpPr>
            <a:spLocks noGrp="1"/>
          </p:cNvSpPr>
          <p:nvPr>
            <p:ph type="sldNum" sz="quarter" idx="3"/>
          </p:nvPr>
        </p:nvSpPr>
        <p:spPr>
          <a:xfrm>
            <a:off x="5623523" y="6456650"/>
            <a:ext cx="4300168" cy="341025"/>
          </a:xfrm>
          <a:prstGeom prst="rect">
            <a:avLst/>
          </a:prstGeom>
        </p:spPr>
        <p:txBody>
          <a:bodyPr vert="horz" lIns="83759" tIns="41880" rIns="83759" bIns="41880" rtlCol="0" anchor="b"/>
          <a:lstStyle>
            <a:lvl1pPr algn="r">
              <a:defRPr sz="1100"/>
            </a:lvl1pPr>
          </a:lstStyle>
          <a:p>
            <a:fld id="{2006613D-4AB4-4534-8E91-5FC35C5FB66D}" type="slidenum">
              <a:rPr lang="da-DK" smtClean="0"/>
              <a:t>‹nr.›</a:t>
            </a:fld>
            <a:endParaRPr lang="da-DK"/>
          </a:p>
        </p:txBody>
      </p:sp>
    </p:spTree>
    <p:extLst>
      <p:ext uri="{BB962C8B-B14F-4D97-AF65-F5344CB8AC3E}">
        <p14:creationId xmlns:p14="http://schemas.microsoft.com/office/powerpoint/2010/main" val="916861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4301642" cy="341026"/>
          </a:xfrm>
          <a:prstGeom prst="rect">
            <a:avLst/>
          </a:prstGeom>
        </p:spPr>
        <p:txBody>
          <a:bodyPr vert="horz" lIns="83759" tIns="41880" rIns="83759" bIns="41880" rtlCol="0"/>
          <a:lstStyle>
            <a:lvl1pPr algn="l">
              <a:defRPr sz="1100"/>
            </a:lvl1pPr>
          </a:lstStyle>
          <a:p>
            <a:endParaRPr lang="da-DK"/>
          </a:p>
        </p:txBody>
      </p:sp>
      <p:sp>
        <p:nvSpPr>
          <p:cNvPr id="3" name="Pladsholder til dato 2"/>
          <p:cNvSpPr>
            <a:spLocks noGrp="1"/>
          </p:cNvSpPr>
          <p:nvPr>
            <p:ph type="dt" idx="1"/>
          </p:nvPr>
        </p:nvSpPr>
        <p:spPr>
          <a:xfrm>
            <a:off x="5623523" y="0"/>
            <a:ext cx="4300168" cy="341026"/>
          </a:xfrm>
          <a:prstGeom prst="rect">
            <a:avLst/>
          </a:prstGeom>
        </p:spPr>
        <p:txBody>
          <a:bodyPr vert="horz" lIns="83759" tIns="41880" rIns="83759" bIns="41880" rtlCol="0"/>
          <a:lstStyle>
            <a:lvl1pPr algn="r">
              <a:defRPr sz="1100"/>
            </a:lvl1pPr>
          </a:lstStyle>
          <a:p>
            <a:fld id="{A18C3F41-6108-413E-8ABE-726C36449FEF}" type="datetimeFigureOut">
              <a:rPr lang="da-DK" smtClean="0"/>
              <a:t>28-10-2025</a:t>
            </a:fld>
            <a:endParaRPr lang="da-DK"/>
          </a:p>
        </p:txBody>
      </p:sp>
      <p:sp>
        <p:nvSpPr>
          <p:cNvPr id="4" name="Pladsholder til slidebillede 3"/>
          <p:cNvSpPr>
            <a:spLocks noGrp="1" noRot="1" noChangeAspect="1"/>
          </p:cNvSpPr>
          <p:nvPr>
            <p:ph type="sldImg" idx="2"/>
          </p:nvPr>
        </p:nvSpPr>
        <p:spPr>
          <a:xfrm>
            <a:off x="3308350" y="850900"/>
            <a:ext cx="3309938" cy="2292350"/>
          </a:xfrm>
          <a:prstGeom prst="rect">
            <a:avLst/>
          </a:prstGeom>
          <a:noFill/>
          <a:ln w="12700">
            <a:solidFill>
              <a:prstClr val="black"/>
            </a:solidFill>
          </a:ln>
        </p:spPr>
        <p:txBody>
          <a:bodyPr vert="horz" lIns="83759" tIns="41880" rIns="83759" bIns="41880" rtlCol="0" anchor="ctr"/>
          <a:lstStyle/>
          <a:p>
            <a:endParaRPr lang="da-DK"/>
          </a:p>
        </p:txBody>
      </p:sp>
      <p:sp>
        <p:nvSpPr>
          <p:cNvPr id="5" name="Pladsholder til noter 4"/>
          <p:cNvSpPr>
            <a:spLocks noGrp="1"/>
          </p:cNvSpPr>
          <p:nvPr>
            <p:ph type="body" sz="quarter" idx="3"/>
          </p:nvPr>
        </p:nvSpPr>
        <p:spPr>
          <a:xfrm>
            <a:off x="993254" y="3271845"/>
            <a:ext cx="7940131" cy="2676834"/>
          </a:xfrm>
          <a:prstGeom prst="rect">
            <a:avLst/>
          </a:prstGeom>
        </p:spPr>
        <p:txBody>
          <a:bodyPr vert="horz" lIns="83759" tIns="41880" rIns="83759" bIns="4188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6456650"/>
            <a:ext cx="4301642" cy="341025"/>
          </a:xfrm>
          <a:prstGeom prst="rect">
            <a:avLst/>
          </a:prstGeom>
        </p:spPr>
        <p:txBody>
          <a:bodyPr vert="horz" lIns="83759" tIns="41880" rIns="83759" bIns="41880" rtlCol="0" anchor="b"/>
          <a:lstStyle>
            <a:lvl1pPr algn="l">
              <a:defRPr sz="1100"/>
            </a:lvl1pPr>
          </a:lstStyle>
          <a:p>
            <a:endParaRPr lang="da-DK"/>
          </a:p>
        </p:txBody>
      </p:sp>
      <p:sp>
        <p:nvSpPr>
          <p:cNvPr id="7" name="Pladsholder til slidenummer 6"/>
          <p:cNvSpPr>
            <a:spLocks noGrp="1"/>
          </p:cNvSpPr>
          <p:nvPr>
            <p:ph type="sldNum" sz="quarter" idx="5"/>
          </p:nvPr>
        </p:nvSpPr>
        <p:spPr>
          <a:xfrm>
            <a:off x="5623523" y="6456650"/>
            <a:ext cx="4300168" cy="341025"/>
          </a:xfrm>
          <a:prstGeom prst="rect">
            <a:avLst/>
          </a:prstGeom>
        </p:spPr>
        <p:txBody>
          <a:bodyPr vert="horz" lIns="83759" tIns="41880" rIns="83759" bIns="41880" rtlCol="0" anchor="b"/>
          <a:lstStyle>
            <a:lvl1pPr algn="r">
              <a:defRPr sz="1100"/>
            </a:lvl1pPr>
          </a:lstStyle>
          <a:p>
            <a:fld id="{54C9112A-3A55-4AAE-8387-3ACAB56B0B6F}" type="slidenum">
              <a:rPr lang="da-DK" smtClean="0"/>
              <a:t>‹nr.›</a:t>
            </a:fld>
            <a:endParaRPr lang="da-DK"/>
          </a:p>
        </p:txBody>
      </p:sp>
    </p:spTree>
    <p:extLst>
      <p:ext uri="{BB962C8B-B14F-4D97-AF65-F5344CB8AC3E}">
        <p14:creationId xmlns:p14="http://schemas.microsoft.com/office/powerpoint/2010/main" val="3699393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101D43A3-F184-03F9-D9D6-C99B099B9FB5}"/>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814114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dirty="0"/>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AD8E26"/>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51316"/>
          </a:xfrm>
          <a:prstGeom prst="rect">
            <a:avLst/>
          </a:prstGeom>
          <a:solidFill>
            <a:srgbClr val="AD8E26">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dirty="0"/>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AD8E26"/>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AD8E26"/>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AD8E26">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6" name="Pladsholder til slidenummer 5">
            <a:extLst>
              <a:ext uri="{FF2B5EF4-FFF2-40B4-BE49-F238E27FC236}">
                <a16:creationId xmlns:a16="http://schemas.microsoft.com/office/drawing/2014/main" id="{B53C8245-FBEE-CDF7-998C-31FC7C893F0C}"/>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4284905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81891" y="86995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dirty="0"/>
              <a:t>Indsatser/cases</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81891" y="1068388"/>
            <a:ext cx="8720859" cy="5140083"/>
          </a:xfrm>
          <a:prstGeom prst="rect">
            <a:avLst/>
          </a:prstGeom>
          <a:solidFill>
            <a:srgbClr val="AD8E26">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dirty="0"/>
          </a:p>
        </p:txBody>
      </p:sp>
      <p:sp>
        <p:nvSpPr>
          <p:cNvPr id="2" name="Pladsholder til slidenummer 5">
            <a:extLst>
              <a:ext uri="{FF2B5EF4-FFF2-40B4-BE49-F238E27FC236}">
                <a16:creationId xmlns:a16="http://schemas.microsoft.com/office/drawing/2014/main" id="{30E4171C-5317-E8DB-648D-9CCECB6DC1A5}"/>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672078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AD8E26"/>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AD8E26">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AD8E26">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AD8E26"/>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AD8E26"/>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BCC37D94-D5BE-77AE-6563-8D2776BAA574}"/>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79382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AD8E26">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AD8E26">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F5D480C1-843B-361D-65D1-3753EBB96306}"/>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385096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AD8E26">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AD8E26">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AD8E26">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AD8E26">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40B6901C-8B92-E941-E03A-4C56001D7E4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908626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0127019C-8E87-F3AD-63A2-866827860237}"/>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635734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81824D"/>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81824D">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81824D"/>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81824D"/>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3">
            <a:extLst>
              <a:ext uri="{FF2B5EF4-FFF2-40B4-BE49-F238E27FC236}">
                <a16:creationId xmlns:a16="http://schemas.microsoft.com/office/drawing/2014/main" id="{F24F9126-488D-0A0B-8761-5D212672A0E9}"/>
              </a:ext>
            </a:extLst>
          </p:cNvPr>
          <p:cNvSpPr>
            <a:spLocks noGrp="1"/>
          </p:cNvSpPr>
          <p:nvPr>
            <p:ph type="body" sz="quarter" idx="12"/>
          </p:nvPr>
        </p:nvSpPr>
        <p:spPr>
          <a:xfrm>
            <a:off x="2860675" y="4751388"/>
            <a:ext cx="311785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4" name="Pladsholder til tekst 13">
            <a:extLst>
              <a:ext uri="{FF2B5EF4-FFF2-40B4-BE49-F238E27FC236}">
                <a16:creationId xmlns:a16="http://schemas.microsoft.com/office/drawing/2014/main" id="{E1988F10-06AC-A2F4-E939-ADEE40B5E0E8}"/>
              </a:ext>
            </a:extLst>
          </p:cNvPr>
          <p:cNvSpPr>
            <a:spLocks noGrp="1"/>
          </p:cNvSpPr>
          <p:nvPr>
            <p:ph type="body" sz="quarter" idx="17"/>
          </p:nvPr>
        </p:nvSpPr>
        <p:spPr>
          <a:xfrm>
            <a:off x="6186975" y="4751387"/>
            <a:ext cx="311785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slidenummer 5">
            <a:extLst>
              <a:ext uri="{FF2B5EF4-FFF2-40B4-BE49-F238E27FC236}">
                <a16:creationId xmlns:a16="http://schemas.microsoft.com/office/drawing/2014/main" id="{8A5D1891-35EF-425C-D684-326C681DE718}"/>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026923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81824D"/>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81824D">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81824D"/>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81824D"/>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4" name="Pladsholder til tekst 13">
            <a:extLst>
              <a:ext uri="{FF2B5EF4-FFF2-40B4-BE49-F238E27FC236}">
                <a16:creationId xmlns:a16="http://schemas.microsoft.com/office/drawing/2014/main" id="{61466805-CF5A-FDCF-421A-5099E7BCAEA8}"/>
              </a:ext>
            </a:extLst>
          </p:cNvPr>
          <p:cNvSpPr>
            <a:spLocks noGrp="1"/>
          </p:cNvSpPr>
          <p:nvPr>
            <p:ph type="body" sz="quarter" idx="12"/>
          </p:nvPr>
        </p:nvSpPr>
        <p:spPr>
          <a:xfrm>
            <a:off x="2860675" y="4751388"/>
            <a:ext cx="311785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tekst 13">
            <a:extLst>
              <a:ext uri="{FF2B5EF4-FFF2-40B4-BE49-F238E27FC236}">
                <a16:creationId xmlns:a16="http://schemas.microsoft.com/office/drawing/2014/main" id="{980EE6FA-B1DA-D925-54D4-7D090FBDDB87}"/>
              </a:ext>
            </a:extLst>
          </p:cNvPr>
          <p:cNvSpPr>
            <a:spLocks noGrp="1"/>
          </p:cNvSpPr>
          <p:nvPr>
            <p:ph type="body" sz="quarter" idx="18"/>
          </p:nvPr>
        </p:nvSpPr>
        <p:spPr>
          <a:xfrm>
            <a:off x="6186975" y="4751387"/>
            <a:ext cx="311785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slidenummer 5">
            <a:extLst>
              <a:ext uri="{FF2B5EF4-FFF2-40B4-BE49-F238E27FC236}">
                <a16:creationId xmlns:a16="http://schemas.microsoft.com/office/drawing/2014/main" id="{9621E248-83B2-9E32-3ACA-4FC3ACB214F7}"/>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591624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594581" y="2830385"/>
            <a:ext cx="1958975" cy="1620000"/>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94580" y="4592382"/>
            <a:ext cx="1958975" cy="1620000"/>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l">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40083"/>
          </a:xfrm>
          <a:prstGeom prst="rect">
            <a:avLst/>
          </a:prstGeom>
          <a:solidFill>
            <a:srgbClr val="81824D">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52DA1448-7B83-0552-09C6-432A87D97B1C}"/>
              </a:ext>
            </a:extLst>
          </p:cNvPr>
          <p:cNvSpPr>
            <a:spLocks noGrp="1"/>
          </p:cNvSpPr>
          <p:nvPr>
            <p:ph type="body" sz="quarter" idx="17"/>
          </p:nvPr>
        </p:nvSpPr>
        <p:spPr>
          <a:xfrm>
            <a:off x="594579" y="1065204"/>
            <a:ext cx="1958975" cy="1620000"/>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C7BF90DA-1A76-A12C-A954-B6535E962B3D}"/>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326727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81824D"/>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81824D">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81824D"/>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81824D"/>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B3641367-FE9C-5DDC-84B0-C6B915703B66}"/>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456117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98332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60675" y="4751388"/>
            <a:ext cx="311785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8332E">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98332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98332E"/>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AC56C01F-00AF-2C14-403E-3D9475149B04}"/>
              </a:ext>
            </a:extLst>
          </p:cNvPr>
          <p:cNvSpPr>
            <a:spLocks noGrp="1"/>
          </p:cNvSpPr>
          <p:nvPr>
            <p:ph type="body" sz="quarter" idx="17"/>
          </p:nvPr>
        </p:nvSpPr>
        <p:spPr>
          <a:xfrm>
            <a:off x="6186975" y="4751387"/>
            <a:ext cx="311785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B0424AB1-2AD7-9CAB-D475-14155051134C}"/>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247404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81824D">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E09C2E79-5263-6288-312A-2FE280049C44}"/>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0446240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81824D"/>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81824D">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81824D">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81824D">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8A753F51-F378-EAB7-2FD5-1CA582134A93}"/>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579392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33651934-1866-B489-D88D-CE10235A388E}"/>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644329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Pladsholder til tekst 20">
            <a:extLst>
              <a:ext uri="{FF2B5EF4-FFF2-40B4-BE49-F238E27FC236}">
                <a16:creationId xmlns:a16="http://schemas.microsoft.com/office/drawing/2014/main" id="{668A504B-F44C-54A2-5E73-5ECFDBACD402}"/>
              </a:ext>
            </a:extLst>
          </p:cNvPr>
          <p:cNvSpPr>
            <a:spLocks noGrp="1"/>
          </p:cNvSpPr>
          <p:nvPr>
            <p:ph type="body" sz="quarter" idx="17" hasCustomPrompt="1"/>
          </p:nvPr>
        </p:nvSpPr>
        <p:spPr>
          <a:xfrm>
            <a:off x="594628" y="869830"/>
            <a:ext cx="1268656"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710B8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710B8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710B8E"/>
            </a:solidFill>
            <a:prstDash val="dash"/>
          </a:ln>
        </p:spPr>
        <p:style>
          <a:lnRef idx="1">
            <a:schemeClr val="accent1"/>
          </a:lnRef>
          <a:fillRef idx="0">
            <a:schemeClr val="accent1"/>
          </a:fillRef>
          <a:effectRef idx="0">
            <a:schemeClr val="accent1"/>
          </a:effectRef>
          <a:fontRef idx="minor">
            <a:schemeClr val="tx1"/>
          </a:fontRef>
        </p:style>
      </p:cxnSp>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710B8E">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5" name="Pladsholder til tekst 13">
            <a:extLst>
              <a:ext uri="{FF2B5EF4-FFF2-40B4-BE49-F238E27FC236}">
                <a16:creationId xmlns:a16="http://schemas.microsoft.com/office/drawing/2014/main" id="{9F757954-76A5-BF96-1673-A0AA8EBDCD5B}"/>
              </a:ext>
            </a:extLst>
          </p:cNvPr>
          <p:cNvSpPr>
            <a:spLocks noGrp="1"/>
          </p:cNvSpPr>
          <p:nvPr>
            <p:ph type="body" sz="quarter" idx="12"/>
          </p:nvPr>
        </p:nvSpPr>
        <p:spPr>
          <a:xfrm>
            <a:off x="2860675" y="4751388"/>
            <a:ext cx="311785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tekst 13">
            <a:extLst>
              <a:ext uri="{FF2B5EF4-FFF2-40B4-BE49-F238E27FC236}">
                <a16:creationId xmlns:a16="http://schemas.microsoft.com/office/drawing/2014/main" id="{4E45B5E2-00E6-F625-4186-42D0BB873018}"/>
              </a:ext>
            </a:extLst>
          </p:cNvPr>
          <p:cNvSpPr>
            <a:spLocks noGrp="1"/>
          </p:cNvSpPr>
          <p:nvPr>
            <p:ph type="body" sz="quarter" idx="19"/>
          </p:nvPr>
        </p:nvSpPr>
        <p:spPr>
          <a:xfrm>
            <a:off x="6186975" y="4751387"/>
            <a:ext cx="311785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4" name="Pladsholder til slidenummer 5">
            <a:extLst>
              <a:ext uri="{FF2B5EF4-FFF2-40B4-BE49-F238E27FC236}">
                <a16:creationId xmlns:a16="http://schemas.microsoft.com/office/drawing/2014/main" id="{8EDCC9D3-939F-6DAF-57E7-D74ACDBAF2A6}"/>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7258942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710B8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710B8E">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710B8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710B8E"/>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4" name="Pladsholder til tekst 13">
            <a:extLst>
              <a:ext uri="{FF2B5EF4-FFF2-40B4-BE49-F238E27FC236}">
                <a16:creationId xmlns:a16="http://schemas.microsoft.com/office/drawing/2014/main" id="{E7A2A068-1524-8DE9-642F-12E7643C0DA7}"/>
              </a:ext>
            </a:extLst>
          </p:cNvPr>
          <p:cNvSpPr>
            <a:spLocks noGrp="1"/>
          </p:cNvSpPr>
          <p:nvPr>
            <p:ph type="body" sz="quarter" idx="12"/>
          </p:nvPr>
        </p:nvSpPr>
        <p:spPr>
          <a:xfrm>
            <a:off x="2860675" y="4751388"/>
            <a:ext cx="311785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tekst 13">
            <a:extLst>
              <a:ext uri="{FF2B5EF4-FFF2-40B4-BE49-F238E27FC236}">
                <a16:creationId xmlns:a16="http://schemas.microsoft.com/office/drawing/2014/main" id="{FDA714FC-3671-F071-A7C3-3910680C7C42}"/>
              </a:ext>
            </a:extLst>
          </p:cNvPr>
          <p:cNvSpPr>
            <a:spLocks noGrp="1"/>
          </p:cNvSpPr>
          <p:nvPr>
            <p:ph type="body" sz="quarter" idx="18"/>
          </p:nvPr>
        </p:nvSpPr>
        <p:spPr>
          <a:xfrm>
            <a:off x="6186975" y="4751387"/>
            <a:ext cx="311785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slidenummer 5">
            <a:extLst>
              <a:ext uri="{FF2B5EF4-FFF2-40B4-BE49-F238E27FC236}">
                <a16:creationId xmlns:a16="http://schemas.microsoft.com/office/drawing/2014/main" id="{1301BC60-CEA4-677B-4AC5-3E2D4592B89B}"/>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827589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594581" y="2830385"/>
            <a:ext cx="1958975" cy="1620000"/>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94580" y="4592382"/>
            <a:ext cx="1958975" cy="1620000"/>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l">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40083"/>
          </a:xfrm>
          <a:prstGeom prst="rect">
            <a:avLst/>
          </a:prstGeom>
          <a:solidFill>
            <a:srgbClr val="710B8E">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52DA1448-7B83-0552-09C6-432A87D97B1C}"/>
              </a:ext>
            </a:extLst>
          </p:cNvPr>
          <p:cNvSpPr>
            <a:spLocks noGrp="1"/>
          </p:cNvSpPr>
          <p:nvPr>
            <p:ph type="body" sz="quarter" idx="17"/>
          </p:nvPr>
        </p:nvSpPr>
        <p:spPr>
          <a:xfrm>
            <a:off x="594579" y="1065204"/>
            <a:ext cx="1958975" cy="1620000"/>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39796E78-CD8E-E42F-B44D-586E30A2926D}"/>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4806256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710B8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710B8E">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710B8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710B8E"/>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B4A1E0C4-B476-9540-FA9F-F230A249251B}"/>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5088421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710B8E">
              <a:alpha val="5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927807F8-23F0-208A-2D74-E7330360938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9363210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710B8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710B8E">
              <a:alpha val="5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710B8E">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710B8E">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BC207817-DB14-A585-4CB7-B6703AC0F2AD}"/>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6403537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764A2992-302C-817C-2B71-51F4B819300A}"/>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609410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98332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8332E">
              <a:alpha val="10000"/>
            </a:srgbClr>
          </a:solidFill>
          <a:ln>
            <a:noFill/>
          </a:ln>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98332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98332E"/>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4" name="Pladsholder til tekst 13">
            <a:extLst>
              <a:ext uri="{FF2B5EF4-FFF2-40B4-BE49-F238E27FC236}">
                <a16:creationId xmlns:a16="http://schemas.microsoft.com/office/drawing/2014/main" id="{8E3C4D6D-42B9-1E79-4F54-56F85A3B599B}"/>
              </a:ext>
            </a:extLst>
          </p:cNvPr>
          <p:cNvSpPr>
            <a:spLocks noGrp="1"/>
          </p:cNvSpPr>
          <p:nvPr>
            <p:ph type="body" sz="quarter" idx="12"/>
          </p:nvPr>
        </p:nvSpPr>
        <p:spPr>
          <a:xfrm>
            <a:off x="2860675" y="4751388"/>
            <a:ext cx="311785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tekst 13">
            <a:extLst>
              <a:ext uri="{FF2B5EF4-FFF2-40B4-BE49-F238E27FC236}">
                <a16:creationId xmlns:a16="http://schemas.microsoft.com/office/drawing/2014/main" id="{103A743A-4466-B4EF-99CD-17197D15941F}"/>
              </a:ext>
            </a:extLst>
          </p:cNvPr>
          <p:cNvSpPr>
            <a:spLocks noGrp="1"/>
          </p:cNvSpPr>
          <p:nvPr>
            <p:ph type="body" sz="quarter" idx="18"/>
          </p:nvPr>
        </p:nvSpPr>
        <p:spPr>
          <a:xfrm>
            <a:off x="6186975" y="4751387"/>
            <a:ext cx="311785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slidenummer 5">
            <a:extLst>
              <a:ext uri="{FF2B5EF4-FFF2-40B4-BE49-F238E27FC236}">
                <a16:creationId xmlns:a16="http://schemas.microsoft.com/office/drawing/2014/main" id="{DB75C0EC-7FA3-4F37-A6AD-769DABFD8B23}"/>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7445059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3D6C3A"/>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3D6C3A">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3D6C3A"/>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3D6C3A"/>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3">
            <a:extLst>
              <a:ext uri="{FF2B5EF4-FFF2-40B4-BE49-F238E27FC236}">
                <a16:creationId xmlns:a16="http://schemas.microsoft.com/office/drawing/2014/main" id="{065BBB31-1DA0-F1E7-9638-9D239A046EF4}"/>
              </a:ext>
            </a:extLst>
          </p:cNvPr>
          <p:cNvSpPr>
            <a:spLocks noGrp="1"/>
          </p:cNvSpPr>
          <p:nvPr>
            <p:ph type="body" sz="quarter" idx="12"/>
          </p:nvPr>
        </p:nvSpPr>
        <p:spPr>
          <a:xfrm>
            <a:off x="2860675" y="4751388"/>
            <a:ext cx="311785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4" name="Pladsholder til tekst 13">
            <a:extLst>
              <a:ext uri="{FF2B5EF4-FFF2-40B4-BE49-F238E27FC236}">
                <a16:creationId xmlns:a16="http://schemas.microsoft.com/office/drawing/2014/main" id="{68F2A578-31CF-F5C7-A7C2-B13DD7AA387C}"/>
              </a:ext>
            </a:extLst>
          </p:cNvPr>
          <p:cNvSpPr>
            <a:spLocks noGrp="1"/>
          </p:cNvSpPr>
          <p:nvPr>
            <p:ph type="body" sz="quarter" idx="17"/>
          </p:nvPr>
        </p:nvSpPr>
        <p:spPr>
          <a:xfrm>
            <a:off x="6186975" y="4751387"/>
            <a:ext cx="311785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slidenummer 5">
            <a:extLst>
              <a:ext uri="{FF2B5EF4-FFF2-40B4-BE49-F238E27FC236}">
                <a16:creationId xmlns:a16="http://schemas.microsoft.com/office/drawing/2014/main" id="{23B1D6C1-0FE2-46C5-A8D2-0AE1A70572E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7151068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3D6C3A"/>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3D6C3A">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3D6C3A"/>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3D6C3A"/>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4" name="Pladsholder til tekst 13">
            <a:extLst>
              <a:ext uri="{FF2B5EF4-FFF2-40B4-BE49-F238E27FC236}">
                <a16:creationId xmlns:a16="http://schemas.microsoft.com/office/drawing/2014/main" id="{9BEAED30-D052-BDDE-AE70-B49E5F006C90}"/>
              </a:ext>
            </a:extLst>
          </p:cNvPr>
          <p:cNvSpPr>
            <a:spLocks noGrp="1"/>
          </p:cNvSpPr>
          <p:nvPr>
            <p:ph type="body" sz="quarter" idx="12"/>
          </p:nvPr>
        </p:nvSpPr>
        <p:spPr>
          <a:xfrm>
            <a:off x="2860675" y="4751388"/>
            <a:ext cx="311785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tekst 13">
            <a:extLst>
              <a:ext uri="{FF2B5EF4-FFF2-40B4-BE49-F238E27FC236}">
                <a16:creationId xmlns:a16="http://schemas.microsoft.com/office/drawing/2014/main" id="{7DC5F740-88AB-7EB2-2015-E9C049CF7870}"/>
              </a:ext>
            </a:extLst>
          </p:cNvPr>
          <p:cNvSpPr>
            <a:spLocks noGrp="1"/>
          </p:cNvSpPr>
          <p:nvPr>
            <p:ph type="body" sz="quarter" idx="18"/>
          </p:nvPr>
        </p:nvSpPr>
        <p:spPr>
          <a:xfrm>
            <a:off x="6186975" y="4751387"/>
            <a:ext cx="311785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slidenummer 5">
            <a:extLst>
              <a:ext uri="{FF2B5EF4-FFF2-40B4-BE49-F238E27FC236}">
                <a16:creationId xmlns:a16="http://schemas.microsoft.com/office/drawing/2014/main" id="{E003FF40-2C7B-9652-E3B0-9D4170432695}"/>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0083000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594581" y="2830385"/>
            <a:ext cx="1958975" cy="1620000"/>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94580" y="4592382"/>
            <a:ext cx="1958975" cy="1620000"/>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l">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40083"/>
          </a:xfrm>
          <a:prstGeom prst="rect">
            <a:avLst/>
          </a:prstGeom>
          <a:solidFill>
            <a:srgbClr val="3D6C3A">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52DA1448-7B83-0552-09C6-432A87D97B1C}"/>
              </a:ext>
            </a:extLst>
          </p:cNvPr>
          <p:cNvSpPr>
            <a:spLocks noGrp="1"/>
          </p:cNvSpPr>
          <p:nvPr>
            <p:ph type="body" sz="quarter" idx="17"/>
          </p:nvPr>
        </p:nvSpPr>
        <p:spPr>
          <a:xfrm>
            <a:off x="594579" y="1065204"/>
            <a:ext cx="1958975" cy="1620000"/>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2D2CB8F3-950B-8911-A582-778447D7C02A}"/>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4246873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3D6C3A"/>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3D6C3A">
              <a:alpha val="5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3D6C3A"/>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3D6C3A"/>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8666A5C9-8D89-C0F9-D4CE-C055C720C8A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9066394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3D6C3A">
              <a:alpha val="5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89655865-798D-C8B3-DE35-AA07A867D253}"/>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4405164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3D6C3A"/>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3D6C3A">
              <a:alpha val="5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3D6C3A">
              <a:alpha val="3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3D6C3A">
              <a:alpha val="3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FA484533-D1D7-7B9B-670F-DB9BA220AC07}"/>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8951944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07F2B58B-C79F-B2A3-2C65-05BB32E77260}"/>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4240146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9F4520"/>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F4520">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9F4520"/>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9F4520"/>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3">
            <a:extLst>
              <a:ext uri="{FF2B5EF4-FFF2-40B4-BE49-F238E27FC236}">
                <a16:creationId xmlns:a16="http://schemas.microsoft.com/office/drawing/2014/main" id="{6788CA7D-616B-C967-157F-91CF04022B83}"/>
              </a:ext>
            </a:extLst>
          </p:cNvPr>
          <p:cNvSpPr>
            <a:spLocks noGrp="1"/>
          </p:cNvSpPr>
          <p:nvPr>
            <p:ph type="body" sz="quarter" idx="12"/>
          </p:nvPr>
        </p:nvSpPr>
        <p:spPr>
          <a:xfrm>
            <a:off x="2860675" y="4751388"/>
            <a:ext cx="311785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4" name="Pladsholder til tekst 13">
            <a:extLst>
              <a:ext uri="{FF2B5EF4-FFF2-40B4-BE49-F238E27FC236}">
                <a16:creationId xmlns:a16="http://schemas.microsoft.com/office/drawing/2014/main" id="{66F7B93D-C56A-08D9-4279-3E8A554A7D0E}"/>
              </a:ext>
            </a:extLst>
          </p:cNvPr>
          <p:cNvSpPr>
            <a:spLocks noGrp="1"/>
          </p:cNvSpPr>
          <p:nvPr>
            <p:ph type="body" sz="quarter" idx="17"/>
          </p:nvPr>
        </p:nvSpPr>
        <p:spPr>
          <a:xfrm>
            <a:off x="6186975" y="4751387"/>
            <a:ext cx="311785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slidenummer 5">
            <a:extLst>
              <a:ext uri="{FF2B5EF4-FFF2-40B4-BE49-F238E27FC236}">
                <a16:creationId xmlns:a16="http://schemas.microsoft.com/office/drawing/2014/main" id="{1D9BD210-5A9E-C302-8B24-6BB7A31504A9}"/>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6627386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2728800"/>
          </a:xfrm>
          <a:prstGeom prst="rect">
            <a:avLst/>
          </a:prstGeom>
          <a:noFill/>
        </p:spPr>
        <p:txBody>
          <a:bodyPr/>
          <a:lstStyle>
            <a:lvl1pPr>
              <a:defRPr sz="900">
                <a:solidFill>
                  <a:srgbClr val="9F4520"/>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F4520">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2728800"/>
          </a:xfrm>
          <a:prstGeom prst="line">
            <a:avLst/>
          </a:prstGeom>
          <a:ln w="9525">
            <a:solidFill>
              <a:srgbClr val="9F4520"/>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2728800"/>
          </a:xfrm>
          <a:prstGeom prst="line">
            <a:avLst/>
          </a:prstGeom>
          <a:ln>
            <a:solidFill>
              <a:srgbClr val="9F4520"/>
            </a:solidFill>
            <a:prstDash val="dash"/>
          </a:ln>
        </p:spPr>
        <p:style>
          <a:lnRef idx="1">
            <a:schemeClr val="accent1"/>
          </a:lnRef>
          <a:fillRef idx="0">
            <a:schemeClr val="accent1"/>
          </a:fillRef>
          <a:effectRef idx="0">
            <a:schemeClr val="accent1"/>
          </a:effectRef>
          <a:fontRef idx="minor">
            <a:schemeClr val="tx1"/>
          </a:fontRef>
        </p:style>
      </p:cxnSp>
      <p:sp>
        <p:nvSpPr>
          <p:cNvPr id="2" name="Pladsholder til tekst 18">
            <a:extLst>
              <a:ext uri="{FF2B5EF4-FFF2-40B4-BE49-F238E27FC236}">
                <a16:creationId xmlns:a16="http://schemas.microsoft.com/office/drawing/2014/main" id="{4D02FE4E-EEF6-1BFA-2133-AA138E70066A}"/>
              </a:ext>
            </a:extLst>
          </p:cNvPr>
          <p:cNvSpPr>
            <a:spLocks noGrp="1"/>
          </p:cNvSpPr>
          <p:nvPr>
            <p:ph type="body" sz="quarter" idx="17"/>
          </p:nvPr>
        </p:nvSpPr>
        <p:spPr>
          <a:xfrm>
            <a:off x="594582" y="3985846"/>
            <a:ext cx="1958975" cy="2233858"/>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endParaRPr lang="da-DK" sz="900">
              <a:latin typeface="Verdana"/>
              <a:cs typeface="Verdana"/>
            </a:endParaRPr>
          </a:p>
        </p:txBody>
      </p:sp>
      <p:sp>
        <p:nvSpPr>
          <p:cNvPr id="4" name="Pladsholder til tekst 13">
            <a:extLst>
              <a:ext uri="{FF2B5EF4-FFF2-40B4-BE49-F238E27FC236}">
                <a16:creationId xmlns:a16="http://schemas.microsoft.com/office/drawing/2014/main" id="{B63FF7D8-98E3-7045-CED0-AD53817EC222}"/>
              </a:ext>
            </a:extLst>
          </p:cNvPr>
          <p:cNvSpPr>
            <a:spLocks noGrp="1"/>
          </p:cNvSpPr>
          <p:nvPr>
            <p:ph type="body" sz="quarter" idx="12"/>
          </p:nvPr>
        </p:nvSpPr>
        <p:spPr>
          <a:xfrm>
            <a:off x="2860675" y="4751388"/>
            <a:ext cx="311785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5" name="Pladsholder til tekst 13">
            <a:extLst>
              <a:ext uri="{FF2B5EF4-FFF2-40B4-BE49-F238E27FC236}">
                <a16:creationId xmlns:a16="http://schemas.microsoft.com/office/drawing/2014/main" id="{6FF37C9A-C779-9B19-0750-54626243241C}"/>
              </a:ext>
            </a:extLst>
          </p:cNvPr>
          <p:cNvSpPr>
            <a:spLocks noGrp="1"/>
          </p:cNvSpPr>
          <p:nvPr>
            <p:ph type="body" sz="quarter" idx="18"/>
          </p:nvPr>
        </p:nvSpPr>
        <p:spPr>
          <a:xfrm>
            <a:off x="6186975" y="4751387"/>
            <a:ext cx="311785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6" name="Pladsholder til slidenummer 5">
            <a:extLst>
              <a:ext uri="{FF2B5EF4-FFF2-40B4-BE49-F238E27FC236}">
                <a16:creationId xmlns:a16="http://schemas.microsoft.com/office/drawing/2014/main" id="{E2C0FC64-7162-1F44-9F7D-1CA6CB068203}"/>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5983363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594581" y="2830385"/>
            <a:ext cx="1958975" cy="1620000"/>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94580" y="4592382"/>
            <a:ext cx="1958975" cy="1620000"/>
          </a:xfrm>
          <a:prstGeom prst="rect">
            <a:avLst/>
          </a:prstGeom>
          <a:solidFill>
            <a:srgbClr val="9F4520">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l">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40083"/>
          </a:xfrm>
          <a:prstGeom prst="rect">
            <a:avLst/>
          </a:prstGeom>
          <a:solidFill>
            <a:srgbClr val="9F4520">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52DA1448-7B83-0552-09C6-432A87D97B1C}"/>
              </a:ext>
            </a:extLst>
          </p:cNvPr>
          <p:cNvSpPr>
            <a:spLocks noGrp="1"/>
          </p:cNvSpPr>
          <p:nvPr>
            <p:ph type="body" sz="quarter" idx="17"/>
          </p:nvPr>
        </p:nvSpPr>
        <p:spPr>
          <a:xfrm>
            <a:off x="594579" y="1065204"/>
            <a:ext cx="1958975" cy="1620000"/>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687B059A-2CE7-8D9B-34CB-59E5A002539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072340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594581" y="2830385"/>
            <a:ext cx="1958975" cy="1620000"/>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94580" y="4592382"/>
            <a:ext cx="1958975" cy="1620000"/>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l">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40083"/>
          </a:xfrm>
          <a:prstGeom prst="rect">
            <a:avLst/>
          </a:prstGeom>
          <a:solidFill>
            <a:srgbClr val="98332E">
              <a:alpha val="10000"/>
            </a:srgbClr>
          </a:solidFill>
          <a:ln>
            <a:noFill/>
          </a:ln>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52DA1448-7B83-0552-09C6-432A87D97B1C}"/>
              </a:ext>
            </a:extLst>
          </p:cNvPr>
          <p:cNvSpPr>
            <a:spLocks noGrp="1"/>
          </p:cNvSpPr>
          <p:nvPr>
            <p:ph type="body" sz="quarter" idx="17"/>
          </p:nvPr>
        </p:nvSpPr>
        <p:spPr>
          <a:xfrm>
            <a:off x="594579" y="1065204"/>
            <a:ext cx="1958975" cy="1620000"/>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473DD9B3-A005-1107-6D85-CB194B2EB71F}"/>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40716557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9F4520"/>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9F4520">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F4520">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9F4520"/>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9F4520"/>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0AD55BB9-38C6-A020-BEA4-5CC2C7C03EA9}"/>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42812483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9F4520">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9F4520">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F14F9EAA-E282-6502-3DBA-DB05589AB616}"/>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4869505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9F4520"/>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9F4520">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9F4520">
              <a:alpha val="10000"/>
            </a:srgbClr>
          </a:solidFill>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9F4520">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9F4520">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58865067-EEB7-3045-9143-767286A83BAE}"/>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394118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489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49"/>
            <a:ext cx="1958975" cy="3514726"/>
          </a:xfrm>
          <a:prstGeom prst="rect">
            <a:avLst/>
          </a:prstGeom>
          <a:noFill/>
        </p:spPr>
        <p:txBody>
          <a:bodyPr/>
          <a:lstStyle>
            <a:lvl1pPr>
              <a:defRPr sz="900">
                <a:solidFill>
                  <a:srgbClr val="98332E"/>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3532187"/>
          </a:xfrm>
          <a:prstGeom prst="rect">
            <a:avLst/>
          </a:prstGeom>
          <a:solidFill>
            <a:srgbClr val="98332E">
              <a:alpha val="10000"/>
            </a:srgbClr>
          </a:solidFill>
          <a:ln>
            <a:noFill/>
          </a:ln>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3513600"/>
          </a:xfrm>
          <a:prstGeom prst="line">
            <a:avLst/>
          </a:prstGeom>
          <a:ln w="9525">
            <a:solidFill>
              <a:srgbClr val="98332E"/>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3513600"/>
          </a:xfrm>
          <a:prstGeom prst="line">
            <a:avLst/>
          </a:prstGeom>
          <a:ln>
            <a:solidFill>
              <a:srgbClr val="98332E"/>
            </a:solidFill>
            <a:prstDash val="dash"/>
          </a:ln>
        </p:spPr>
        <p:style>
          <a:lnRef idx="1">
            <a:schemeClr val="accent1"/>
          </a:lnRef>
          <a:fillRef idx="0">
            <a:schemeClr val="accent1"/>
          </a:fillRef>
          <a:effectRef idx="0">
            <a:schemeClr val="accent1"/>
          </a:effectRef>
          <a:fontRef idx="minor">
            <a:schemeClr val="tx1"/>
          </a:fontRef>
        </p:style>
      </p:cxn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7BF0C3B6-EC02-58CA-E199-EB3507317405}"/>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674388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3565685" y="4751388"/>
            <a:ext cx="2775600" cy="1468437"/>
          </a:xfrm>
          <a:prstGeom prst="rect">
            <a:avLst/>
          </a:prstGeom>
          <a:solidFill>
            <a:srgbClr val="98332E">
              <a:alpha val="5000"/>
            </a:srgbClr>
          </a:solidFill>
          <a:ln>
            <a:noFill/>
          </a:ln>
        </p:spPr>
        <p:txBody>
          <a:bodyPr/>
          <a:lstStyle>
            <a:lvl1pPr>
              <a:spcBef>
                <a:spcPts val="0"/>
              </a:spcBef>
              <a:defRPr lang="da-DK" sz="800" spc="-18" dirty="0">
                <a:latin typeface="Verdana"/>
                <a:ea typeface="Verdana" panose="020B0604030504040204" pitchFamily="34" charset="0"/>
                <a:cs typeface="Verdana"/>
              </a:defRPr>
            </a:lvl1pPr>
          </a:lstStyle>
          <a:p>
            <a:pPr marL="88100" lvl="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6536741" y="4751267"/>
            <a:ext cx="2775600" cy="1468437"/>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98332E">
              <a:alpha val="10000"/>
            </a:srgbClr>
          </a:solidFill>
          <a:ln>
            <a:noFill/>
          </a:ln>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8"/>
            <a:ext cx="277560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slidenummer 5">
            <a:extLst>
              <a:ext uri="{FF2B5EF4-FFF2-40B4-BE49-F238E27FC236}">
                <a16:creationId xmlns:a16="http://schemas.microsoft.com/office/drawing/2014/main" id="{6F8EE3CE-11EE-40A9-C7FD-A3CB4AE2AD3C}"/>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2775608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595313" y="868340"/>
            <a:ext cx="1481671" cy="198438"/>
          </a:xfrm>
          <a:prstGeom prst="rect">
            <a:avLst/>
          </a:prstGeom>
          <a:solidFill>
            <a:srgbClr val="98332E"/>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14" name="Pladsholder til tekst 13">
            <a:extLst>
              <a:ext uri="{FF2B5EF4-FFF2-40B4-BE49-F238E27FC236}">
                <a16:creationId xmlns:a16="http://schemas.microsoft.com/office/drawing/2014/main" id="{D4456D52-F313-5736-ADBD-1E16F69D3949}"/>
              </a:ext>
            </a:extLst>
          </p:cNvPr>
          <p:cNvSpPr>
            <a:spLocks noGrp="1"/>
          </p:cNvSpPr>
          <p:nvPr>
            <p:ph type="body" sz="quarter" idx="12"/>
          </p:nvPr>
        </p:nvSpPr>
        <p:spPr>
          <a:xfrm>
            <a:off x="2847410" y="4751267"/>
            <a:ext cx="195840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17" name="Pladsholder til tekst 13">
            <a:extLst>
              <a:ext uri="{FF2B5EF4-FFF2-40B4-BE49-F238E27FC236}">
                <a16:creationId xmlns:a16="http://schemas.microsoft.com/office/drawing/2014/main" id="{C4211142-BE10-10D1-A984-65DECEE53DD8}"/>
              </a:ext>
            </a:extLst>
          </p:cNvPr>
          <p:cNvSpPr>
            <a:spLocks noGrp="1"/>
          </p:cNvSpPr>
          <p:nvPr>
            <p:ph type="body" sz="quarter" idx="13"/>
          </p:nvPr>
        </p:nvSpPr>
        <p:spPr>
          <a:xfrm>
            <a:off x="5100191" y="4751267"/>
            <a:ext cx="1958400" cy="1468437"/>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594629" y="1068388"/>
            <a:ext cx="8708121" cy="3532187"/>
          </a:xfrm>
          <a:prstGeom prst="rect">
            <a:avLst/>
          </a:prstGeom>
          <a:solidFill>
            <a:srgbClr val="98332E">
              <a:alpha val="10000"/>
            </a:srgbClr>
          </a:solidFill>
          <a:ln>
            <a:noFill/>
          </a:ln>
        </p:spPr>
        <p:txBody>
          <a:bodyPr numCol="4"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a:p>
        </p:txBody>
      </p:sp>
      <p:sp>
        <p:nvSpPr>
          <p:cNvPr id="4" name="Pladsholder til tekst 13">
            <a:extLst>
              <a:ext uri="{FF2B5EF4-FFF2-40B4-BE49-F238E27FC236}">
                <a16:creationId xmlns:a16="http://schemas.microsoft.com/office/drawing/2014/main" id="{713762B6-DE4C-53EA-5EF2-662A1F7D74A3}"/>
              </a:ext>
            </a:extLst>
          </p:cNvPr>
          <p:cNvSpPr>
            <a:spLocks noGrp="1"/>
          </p:cNvSpPr>
          <p:nvPr>
            <p:ph type="body" sz="quarter" idx="17"/>
          </p:nvPr>
        </p:nvSpPr>
        <p:spPr>
          <a:xfrm>
            <a:off x="594629" y="4751267"/>
            <a:ext cx="1958400" cy="1468437"/>
          </a:xfrm>
          <a:prstGeom prst="rect">
            <a:avLst/>
          </a:prstGeom>
          <a:solidFill>
            <a:srgbClr val="98332E">
              <a:alpha val="5000"/>
            </a:srgbClr>
          </a:solidFill>
          <a:ln>
            <a:noFill/>
          </a:ln>
        </p:spPr>
        <p:txBody>
          <a:bodyPr/>
          <a:lstStyle>
            <a:lvl1pPr>
              <a:spcBef>
                <a:spcPts val="0"/>
              </a:spcBef>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a:defRPr sz="800">
                <a:latin typeface="Verdana" panose="020B0604030504040204" pitchFamily="34" charset="0"/>
                <a:ea typeface="Verdana" panose="020B0604030504040204" pitchFamily="34" charset="0"/>
              </a:defRPr>
            </a:lvl5pPr>
          </a:lstStyle>
          <a:p>
            <a:pPr marL="88100">
              <a:spcBef>
                <a:spcPts val="371"/>
              </a:spcBef>
            </a:pPr>
            <a:endParaRPr lang="da-DK" sz="800" spc="-18">
              <a:latin typeface="Verdana"/>
              <a:cs typeface="Verdana"/>
            </a:endParaRPr>
          </a:p>
        </p:txBody>
      </p:sp>
      <p:sp>
        <p:nvSpPr>
          <p:cNvPr id="2" name="Pladsholder til tekst 13">
            <a:extLst>
              <a:ext uri="{FF2B5EF4-FFF2-40B4-BE49-F238E27FC236}">
                <a16:creationId xmlns:a16="http://schemas.microsoft.com/office/drawing/2014/main" id="{E621B1DE-BBA4-078A-056E-3CF797908569}"/>
              </a:ext>
            </a:extLst>
          </p:cNvPr>
          <p:cNvSpPr>
            <a:spLocks noGrp="1"/>
          </p:cNvSpPr>
          <p:nvPr>
            <p:ph type="body" sz="quarter" idx="18"/>
          </p:nvPr>
        </p:nvSpPr>
        <p:spPr>
          <a:xfrm>
            <a:off x="7352971" y="4751267"/>
            <a:ext cx="1958400" cy="1468437"/>
          </a:xfrm>
          <a:prstGeom prst="rect">
            <a:avLst/>
          </a:prstGeom>
          <a:solidFill>
            <a:srgbClr val="98332E">
              <a:alpha val="5000"/>
            </a:srgbClr>
          </a:solidFill>
          <a:ln>
            <a:noFill/>
          </a:ln>
        </p:spPr>
        <p:txBody>
          <a:bodyPr/>
          <a:lstStyle>
            <a:lvl1pPr>
              <a:defRPr sz="800">
                <a:latin typeface="Verdana" panose="020B0604030504040204" pitchFamily="34" charset="0"/>
                <a:ea typeface="Verdana" panose="020B0604030504040204" pitchFamily="34" charset="0"/>
              </a:defRPr>
            </a:lvl1pPr>
            <a:lvl2pPr>
              <a:defRPr sz="800">
                <a:latin typeface="Verdana" panose="020B0604030504040204" pitchFamily="34" charset="0"/>
                <a:ea typeface="Verdana" panose="020B0604030504040204" pitchFamily="34" charset="0"/>
              </a:defRPr>
            </a:lvl2pPr>
            <a:lvl3pPr>
              <a:defRPr sz="800">
                <a:latin typeface="Verdana" panose="020B0604030504040204" pitchFamily="34" charset="0"/>
                <a:ea typeface="Verdana" panose="020B0604030504040204" pitchFamily="34" charset="0"/>
              </a:defRPr>
            </a:lvl3pPr>
            <a:lvl4pPr>
              <a:defRPr sz="800">
                <a:latin typeface="Verdana" panose="020B0604030504040204" pitchFamily="34" charset="0"/>
                <a:ea typeface="Verdana" panose="020B0604030504040204" pitchFamily="34" charset="0"/>
              </a:defRPr>
            </a:lvl4pPr>
            <a:lvl5pPr marL="90000" algn="just">
              <a:defRPr sz="800">
                <a:latin typeface="Verdana" panose="020B0604030504040204" pitchFamily="34" charset="0"/>
                <a:ea typeface="Verdana" panose="020B0604030504040204" pitchFamily="34" charset="0"/>
              </a:defRPr>
            </a:lvl5pPr>
          </a:lstStyle>
          <a:p>
            <a:pPr lvl="4"/>
            <a:endParaRPr lang="da-DK"/>
          </a:p>
        </p:txBody>
      </p:sp>
      <p:sp>
        <p:nvSpPr>
          <p:cNvPr id="5" name="Pladsholder til slidenummer 5">
            <a:extLst>
              <a:ext uri="{FF2B5EF4-FFF2-40B4-BE49-F238E27FC236}">
                <a16:creationId xmlns:a16="http://schemas.microsoft.com/office/drawing/2014/main" id="{7F290270-D1F4-F2B0-BCB2-3863EF6A3904}"/>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658531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ladsholder til slidenummer 5">
            <a:extLst>
              <a:ext uri="{FF2B5EF4-FFF2-40B4-BE49-F238E27FC236}">
                <a16:creationId xmlns:a16="http://schemas.microsoft.com/office/drawing/2014/main" id="{231821D0-A1AF-D25C-0CE3-B151F8F2E296}"/>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770487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4" name="Pladsholder til tekst 20">
            <a:extLst>
              <a:ext uri="{FF2B5EF4-FFF2-40B4-BE49-F238E27FC236}">
                <a16:creationId xmlns:a16="http://schemas.microsoft.com/office/drawing/2014/main" id="{2CA26B76-41E1-BCC8-4EF8-541E84663A2A}"/>
              </a:ext>
            </a:extLst>
          </p:cNvPr>
          <p:cNvSpPr>
            <a:spLocks noGrp="1"/>
          </p:cNvSpPr>
          <p:nvPr>
            <p:ph type="body" sz="quarter" idx="16" hasCustomPrompt="1"/>
          </p:nvPr>
        </p:nvSpPr>
        <p:spPr>
          <a:xfrm>
            <a:off x="2859899" y="868340"/>
            <a:ext cx="1481671"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Indsatser/cases</a:t>
            </a:r>
          </a:p>
        </p:txBody>
      </p:sp>
      <p:sp>
        <p:nvSpPr>
          <p:cNvPr id="21" name="Pladsholder til tekst 20">
            <a:extLst>
              <a:ext uri="{FF2B5EF4-FFF2-40B4-BE49-F238E27FC236}">
                <a16:creationId xmlns:a16="http://schemas.microsoft.com/office/drawing/2014/main" id="{D80D4862-5998-966F-B5D6-2E3083AEC6E3}"/>
              </a:ext>
            </a:extLst>
          </p:cNvPr>
          <p:cNvSpPr>
            <a:spLocks noGrp="1"/>
          </p:cNvSpPr>
          <p:nvPr>
            <p:ph type="body" sz="quarter" idx="15" hasCustomPrompt="1"/>
          </p:nvPr>
        </p:nvSpPr>
        <p:spPr>
          <a:xfrm>
            <a:off x="595313" y="869950"/>
            <a:ext cx="1268656" cy="198438"/>
          </a:xfrm>
          <a:prstGeom prst="rect">
            <a:avLst/>
          </a:prstGeom>
          <a:solidFill>
            <a:srgbClr val="AD8E26"/>
          </a:solidFill>
        </p:spPr>
        <p:txBody>
          <a:bodyPr anchor="ctr" anchorCtr="0"/>
          <a:lstStyle>
            <a:lvl1pPr>
              <a:defRPr sz="1100" b="1">
                <a:solidFill>
                  <a:schemeClr val="bg1"/>
                </a:solidFill>
                <a:latin typeface="Verdana" panose="020B0604030504040204" pitchFamily="34" charset="0"/>
                <a:ea typeface="Verdana" panose="020B0604030504040204" pitchFamily="34" charset="0"/>
              </a:defRPr>
            </a:lvl1pPr>
          </a:lstStyle>
          <a:p>
            <a:pPr lvl="0"/>
            <a:r>
              <a:rPr lang="da-DK"/>
              <a:t>Pejlemærker</a:t>
            </a:r>
          </a:p>
        </p:txBody>
      </p:sp>
      <p:sp>
        <p:nvSpPr>
          <p:cNvPr id="19" name="Pladsholder til tekst 18">
            <a:extLst>
              <a:ext uri="{FF2B5EF4-FFF2-40B4-BE49-F238E27FC236}">
                <a16:creationId xmlns:a16="http://schemas.microsoft.com/office/drawing/2014/main" id="{7FC23F89-A11C-3579-ABD6-8A6CFFD33D02}"/>
              </a:ext>
            </a:extLst>
          </p:cNvPr>
          <p:cNvSpPr>
            <a:spLocks noGrp="1"/>
          </p:cNvSpPr>
          <p:nvPr>
            <p:ph type="body" sz="quarter" idx="14" hasCustomPrompt="1"/>
          </p:nvPr>
        </p:nvSpPr>
        <p:spPr>
          <a:xfrm>
            <a:off x="595313" y="1085850"/>
            <a:ext cx="1958975" cy="5133975"/>
          </a:xfrm>
          <a:prstGeom prst="rect">
            <a:avLst/>
          </a:prstGeom>
          <a:noFill/>
        </p:spPr>
        <p:txBody>
          <a:bodyPr/>
          <a:lstStyle>
            <a:lvl1pPr>
              <a:defRPr sz="900">
                <a:solidFill>
                  <a:srgbClr val="AD8E26"/>
                </a:solidFill>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marL="88676" marR="229751">
              <a:lnSpc>
                <a:spcPct val="109100"/>
              </a:lnSpc>
              <a:spcBef>
                <a:spcPts val="295"/>
              </a:spcBef>
            </a:pPr>
            <a:r>
              <a:rPr lang="da-DK" sz="900">
                <a:latin typeface="Verdana"/>
                <a:cs typeface="Verdana"/>
              </a:rPr>
              <a:t>Klik for at tilføje pejlemærker</a:t>
            </a:r>
          </a:p>
        </p:txBody>
      </p:sp>
      <p:sp>
        <p:nvSpPr>
          <p:cNvPr id="12" name="Pladsholder til tekst 11">
            <a:extLst>
              <a:ext uri="{FF2B5EF4-FFF2-40B4-BE49-F238E27FC236}">
                <a16:creationId xmlns:a16="http://schemas.microsoft.com/office/drawing/2014/main" id="{98E356F7-2713-479A-0D1F-3E04C0E976F4}"/>
              </a:ext>
            </a:extLst>
          </p:cNvPr>
          <p:cNvSpPr>
            <a:spLocks noGrp="1"/>
          </p:cNvSpPr>
          <p:nvPr>
            <p:ph type="body" sz="quarter" idx="11"/>
          </p:nvPr>
        </p:nvSpPr>
        <p:spPr>
          <a:xfrm>
            <a:off x="2860675" y="1068388"/>
            <a:ext cx="6442075" cy="5163759"/>
          </a:xfrm>
          <a:prstGeom prst="rect">
            <a:avLst/>
          </a:prstGeom>
          <a:solidFill>
            <a:srgbClr val="AD8E26">
              <a:alpha val="10000"/>
            </a:srgbClr>
          </a:solidFill>
        </p:spPr>
        <p:txBody>
          <a:bodyPr numCol="3" spcCol="180000"/>
          <a:lstStyle>
            <a:lvl1pPr>
              <a:defRPr sz="900">
                <a:latin typeface="Verdana" panose="020B0604030504040204" pitchFamily="34" charset="0"/>
                <a:ea typeface="Verdana" panose="020B0604030504040204" pitchFamily="34" charset="0"/>
              </a:defRPr>
            </a:lvl1pPr>
            <a:lvl2pPr>
              <a:defRPr sz="900">
                <a:latin typeface="Verdana" panose="020B0604030504040204" pitchFamily="34" charset="0"/>
                <a:ea typeface="Verdana" panose="020B0604030504040204" pitchFamily="34" charset="0"/>
              </a:defRPr>
            </a:lvl2pPr>
            <a:lvl3pPr>
              <a:defRPr sz="900">
                <a:latin typeface="Verdana" panose="020B0604030504040204" pitchFamily="34" charset="0"/>
                <a:ea typeface="Verdana" panose="020B0604030504040204" pitchFamily="34" charset="0"/>
              </a:defRPr>
            </a:lvl3pPr>
            <a:lvl4pPr>
              <a:defRPr sz="900">
                <a:latin typeface="Verdana" panose="020B0604030504040204" pitchFamily="34" charset="0"/>
                <a:ea typeface="Verdana" panose="020B0604030504040204" pitchFamily="34" charset="0"/>
              </a:defRPr>
            </a:lvl4pPr>
            <a:lvl5pPr>
              <a:defRPr sz="900">
                <a:latin typeface="Verdana" panose="020B0604030504040204" pitchFamily="34" charset="0"/>
                <a:ea typeface="Verdana" panose="020B0604030504040204" pitchFamily="34" charset="0"/>
              </a:defRPr>
            </a:lvl5pPr>
          </a:lstStyle>
          <a:p>
            <a:pPr lvl="0"/>
            <a:endParaRPr lang="da-DK" dirty="0"/>
          </a:p>
        </p:txBody>
      </p:sp>
      <p:cxnSp>
        <p:nvCxnSpPr>
          <p:cNvPr id="10" name="Lige forbindelse 9">
            <a:extLst>
              <a:ext uri="{FF2B5EF4-FFF2-40B4-BE49-F238E27FC236}">
                <a16:creationId xmlns:a16="http://schemas.microsoft.com/office/drawing/2014/main" id="{EAF34902-050B-10B8-45C8-2954FE2BF637}"/>
              </a:ext>
            </a:extLst>
          </p:cNvPr>
          <p:cNvCxnSpPr>
            <a:cxnSpLocks/>
          </p:cNvCxnSpPr>
          <p:nvPr userDrawn="1"/>
        </p:nvCxnSpPr>
        <p:spPr>
          <a:xfrm>
            <a:off x="2555019" y="1096655"/>
            <a:ext cx="2723" cy="5135492"/>
          </a:xfrm>
          <a:prstGeom prst="line">
            <a:avLst/>
          </a:prstGeom>
          <a:ln w="9525">
            <a:solidFill>
              <a:srgbClr val="AD8E26"/>
            </a:solidFill>
            <a:prstDash val="dash"/>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B7D6069D-36CF-2C5E-89C3-C6E7ED29D230}"/>
              </a:ext>
            </a:extLst>
          </p:cNvPr>
          <p:cNvCxnSpPr>
            <a:cxnSpLocks/>
          </p:cNvCxnSpPr>
          <p:nvPr userDrawn="1"/>
        </p:nvCxnSpPr>
        <p:spPr>
          <a:xfrm>
            <a:off x="597567" y="1096655"/>
            <a:ext cx="0" cy="5135492"/>
          </a:xfrm>
          <a:prstGeom prst="line">
            <a:avLst/>
          </a:prstGeom>
          <a:ln>
            <a:solidFill>
              <a:srgbClr val="AD8E26"/>
            </a:solidFill>
            <a:prstDash val="dash"/>
          </a:ln>
        </p:spPr>
        <p:style>
          <a:lnRef idx="1">
            <a:schemeClr val="accent1"/>
          </a:lnRef>
          <a:fillRef idx="0">
            <a:schemeClr val="accent1"/>
          </a:fillRef>
          <a:effectRef idx="0">
            <a:schemeClr val="accent1"/>
          </a:effectRef>
          <a:fontRef idx="minor">
            <a:schemeClr val="tx1"/>
          </a:fontRef>
        </p:style>
      </p:cxnSp>
      <p:sp>
        <p:nvSpPr>
          <p:cNvPr id="5" name="Pladsholder til slidenummer 5">
            <a:extLst>
              <a:ext uri="{FF2B5EF4-FFF2-40B4-BE49-F238E27FC236}">
                <a16:creationId xmlns:a16="http://schemas.microsoft.com/office/drawing/2014/main" id="{89F2A62D-4B0A-7FEA-3CA3-D02C4B386684}"/>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3541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6" y="384416"/>
            <a:ext cx="5659541" cy="196294"/>
          </a:xfrm>
          <a:prstGeom prst="rect">
            <a:avLst/>
          </a:prstGeom>
        </p:spPr>
        <p:txBody>
          <a:bodyPr vert="horz" wrap="square" lIns="0" tIns="11516" rIns="0" bIns="0" rtlCol="0">
            <a:spAutoFit/>
          </a:bodyPr>
          <a:lstStyle/>
          <a:p>
            <a:pPr marL="11516">
              <a:spcBef>
                <a:spcPts val="91"/>
              </a:spcBef>
            </a:pPr>
            <a:r>
              <a:rPr lang="da-DK" sz="1200" b="1">
                <a:latin typeface="Verdana"/>
                <a:cs typeface="Verdana"/>
              </a:rPr>
              <a:t>Socialudvalget: </a:t>
            </a:r>
            <a:r>
              <a:rPr lang="da-DK" sz="1200" b="1" spc="-32">
                <a:solidFill>
                  <a:srgbClr val="98332E"/>
                </a:solidFill>
                <a:latin typeface="Verdana"/>
                <a:cs typeface="Verdana"/>
              </a:rPr>
              <a:t>Det gode børneliv</a:t>
            </a:r>
            <a:endParaRPr sz="1200">
              <a:solidFill>
                <a:srgbClr val="98332E"/>
              </a:solidFill>
              <a:latin typeface="Verdana"/>
              <a:cs typeface="Verdana"/>
            </a:endParaRPr>
          </a:p>
        </p:txBody>
      </p:sp>
      <p:pic>
        <p:nvPicPr>
          <p:cNvPr id="14" name="Billede 13">
            <a:extLst>
              <a:ext uri="{FF2B5EF4-FFF2-40B4-BE49-F238E27FC236}">
                <a16:creationId xmlns:a16="http://schemas.microsoft.com/office/drawing/2014/main" id="{A1B072B3-7137-4A25-8F26-2B4A2DD8F45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833900" y="106760"/>
            <a:ext cx="913481" cy="913481"/>
          </a:xfrm>
          <a:prstGeom prst="rect">
            <a:avLst/>
          </a:prstGeom>
        </p:spPr>
      </p:pic>
      <p:sp>
        <p:nvSpPr>
          <p:cNvPr id="2" name="Pladsholder til slidenummer 5">
            <a:extLst>
              <a:ext uri="{FF2B5EF4-FFF2-40B4-BE49-F238E27FC236}">
                <a16:creationId xmlns:a16="http://schemas.microsoft.com/office/drawing/2014/main" id="{DD3236AF-583D-1616-1B32-71600671ACFA}"/>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907720263"/>
      </p:ext>
    </p:extLst>
  </p:cSld>
  <p:clrMap bg1="lt1" tx1="dk1" bg2="lt2" tx2="dk2" accent1="accent1" accent2="accent2" accent3="accent3" accent4="accent4" accent5="accent5" accent6="accent6" hlink="hlink" folHlink="folHlink"/>
  <p:sldLayoutIdLst>
    <p:sldLayoutId id="2147483679" r:id="rId1"/>
    <p:sldLayoutId id="2147483759" r:id="rId2"/>
    <p:sldLayoutId id="2147483760" r:id="rId3"/>
    <p:sldLayoutId id="2147483761" r:id="rId4"/>
    <p:sldLayoutId id="2147483762" r:id="rId5"/>
    <p:sldLayoutId id="2147483763" r:id="rId6"/>
    <p:sldLayoutId id="2147483764"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7" y="384416"/>
            <a:ext cx="6028818" cy="196294"/>
          </a:xfrm>
          <a:prstGeom prst="rect">
            <a:avLst/>
          </a:prstGeom>
        </p:spPr>
        <p:txBody>
          <a:bodyPr vert="horz" wrap="square" lIns="0" tIns="11516" rIns="0" bIns="0" rtlCol="0">
            <a:spAutoFit/>
          </a:bodyPr>
          <a:lstStyle/>
          <a:p>
            <a:pPr marL="11516">
              <a:spcBef>
                <a:spcPts val="91"/>
              </a:spcBef>
            </a:pPr>
            <a:r>
              <a:rPr lang="da-DK" sz="1200" b="1" dirty="0">
                <a:latin typeface="Verdana"/>
                <a:cs typeface="Verdana"/>
              </a:rPr>
              <a:t>Beskæftigelsesudvalget</a:t>
            </a:r>
            <a:endParaRPr sz="1200" dirty="0">
              <a:solidFill>
                <a:srgbClr val="AD8E26"/>
              </a:solidFill>
              <a:latin typeface="Verdana"/>
              <a:cs typeface="Verdana"/>
            </a:endParaRPr>
          </a:p>
        </p:txBody>
      </p:sp>
      <p:sp>
        <p:nvSpPr>
          <p:cNvPr id="2" name="Pladsholder til slidenummer 5">
            <a:extLst>
              <a:ext uri="{FF2B5EF4-FFF2-40B4-BE49-F238E27FC236}">
                <a16:creationId xmlns:a16="http://schemas.microsoft.com/office/drawing/2014/main" id="{E78870CC-D427-F402-9FEF-5190B96BB232}"/>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512412186"/>
      </p:ext>
    </p:extLst>
  </p:cSld>
  <p:clrMap bg1="lt1" tx1="dk1" bg2="lt2" tx2="dk2" accent1="accent1" accent2="accent2" accent3="accent3" accent4="accent4" accent5="accent5" accent6="accent6" hlink="hlink" folHlink="folHlink"/>
  <p:sldLayoutIdLst>
    <p:sldLayoutId id="2147483695" r:id="rId1"/>
    <p:sldLayoutId id="2147483771" r:id="rId2"/>
    <p:sldLayoutId id="2147483772" r:id="rId3"/>
    <p:sldLayoutId id="2147483773" r:id="rId4"/>
    <p:sldLayoutId id="2147483774" r:id="rId5"/>
    <p:sldLayoutId id="2147483775" r:id="rId6"/>
    <p:sldLayoutId id="2147483776"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6" y="384416"/>
            <a:ext cx="5389911" cy="196294"/>
          </a:xfrm>
          <a:prstGeom prst="rect">
            <a:avLst/>
          </a:prstGeom>
        </p:spPr>
        <p:txBody>
          <a:bodyPr vert="horz" wrap="square" lIns="0" tIns="11516" rIns="0" bIns="0" rtlCol="0">
            <a:spAutoFit/>
          </a:bodyPr>
          <a:lstStyle/>
          <a:p>
            <a:pPr marL="11516">
              <a:spcBef>
                <a:spcPts val="91"/>
              </a:spcBef>
            </a:pPr>
            <a:r>
              <a:rPr lang="da-DK" sz="1200" b="1">
                <a:latin typeface="Verdana"/>
                <a:cs typeface="Verdana"/>
              </a:rPr>
              <a:t>Socialudvalget: </a:t>
            </a:r>
            <a:r>
              <a:rPr lang="da-DK" sz="1200" b="1" spc="-32">
                <a:solidFill>
                  <a:srgbClr val="81824D"/>
                </a:solidFill>
                <a:latin typeface="Verdana"/>
                <a:cs typeface="Verdana"/>
              </a:rPr>
              <a:t>Grøn omstilling</a:t>
            </a:r>
            <a:endParaRPr sz="1200">
              <a:solidFill>
                <a:srgbClr val="81824D"/>
              </a:solidFill>
              <a:latin typeface="Verdana"/>
              <a:cs typeface="Verdana"/>
            </a:endParaRPr>
          </a:p>
        </p:txBody>
      </p:sp>
      <p:pic>
        <p:nvPicPr>
          <p:cNvPr id="14" name="Billede 13">
            <a:extLst>
              <a:ext uri="{FF2B5EF4-FFF2-40B4-BE49-F238E27FC236}">
                <a16:creationId xmlns:a16="http://schemas.microsoft.com/office/drawing/2014/main" id="{A1B072B3-7137-4A25-8F26-2B4A2DD8F45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833900" y="106760"/>
            <a:ext cx="913481" cy="913481"/>
          </a:xfrm>
          <a:prstGeom prst="rect">
            <a:avLst/>
          </a:prstGeom>
        </p:spPr>
      </p:pic>
      <p:sp>
        <p:nvSpPr>
          <p:cNvPr id="2" name="Pladsholder til slidenummer 5">
            <a:extLst>
              <a:ext uri="{FF2B5EF4-FFF2-40B4-BE49-F238E27FC236}">
                <a16:creationId xmlns:a16="http://schemas.microsoft.com/office/drawing/2014/main" id="{C638B8EC-B4CD-4058-A028-1A9488D87343}"/>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410885371"/>
      </p:ext>
    </p:extLst>
  </p:cSld>
  <p:clrMap bg1="lt1" tx1="dk1" bg2="lt2" tx2="dk2" accent1="accent1" accent2="accent2" accent3="accent3" accent4="accent4" accent5="accent5" accent6="accent6" hlink="hlink" folHlink="folHlink"/>
  <p:sldLayoutIdLst>
    <p:sldLayoutId id="2147483703" r:id="rId1"/>
    <p:sldLayoutId id="2147483777" r:id="rId2"/>
    <p:sldLayoutId id="2147483778" r:id="rId3"/>
    <p:sldLayoutId id="2147483779" r:id="rId4"/>
    <p:sldLayoutId id="2147483780" r:id="rId5"/>
    <p:sldLayoutId id="2147483781" r:id="rId6"/>
    <p:sldLayoutId id="2147483782"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6" y="384416"/>
            <a:ext cx="7541096" cy="196294"/>
          </a:xfrm>
          <a:prstGeom prst="rect">
            <a:avLst/>
          </a:prstGeom>
        </p:spPr>
        <p:txBody>
          <a:bodyPr vert="horz" wrap="square" lIns="0" tIns="11516" rIns="0" bIns="0" rtlCol="0">
            <a:spAutoFit/>
          </a:bodyPr>
          <a:lstStyle/>
          <a:p>
            <a:pPr marL="11516">
              <a:spcBef>
                <a:spcPts val="91"/>
              </a:spcBef>
            </a:pPr>
            <a:r>
              <a:rPr lang="da-DK" sz="1200" b="1">
                <a:latin typeface="Verdana"/>
                <a:cs typeface="Verdana"/>
              </a:rPr>
              <a:t>Socialudvalget: </a:t>
            </a:r>
            <a:r>
              <a:rPr lang="da-DK" sz="1200" b="1" spc="-32">
                <a:solidFill>
                  <a:srgbClr val="710B8E"/>
                </a:solidFill>
                <a:latin typeface="Verdana"/>
                <a:cs typeface="Verdana"/>
              </a:rPr>
              <a:t>Kommunen som attraktiv arbejdsplads</a:t>
            </a:r>
            <a:endParaRPr sz="1200">
              <a:solidFill>
                <a:srgbClr val="710B8E"/>
              </a:solidFill>
              <a:latin typeface="Verdana"/>
              <a:cs typeface="Verdana"/>
            </a:endParaRPr>
          </a:p>
        </p:txBody>
      </p:sp>
      <p:pic>
        <p:nvPicPr>
          <p:cNvPr id="14" name="Billede 13">
            <a:extLst>
              <a:ext uri="{FF2B5EF4-FFF2-40B4-BE49-F238E27FC236}">
                <a16:creationId xmlns:a16="http://schemas.microsoft.com/office/drawing/2014/main" id="{A1B072B3-7137-4A25-8F26-2B4A2DD8F45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833900" y="106760"/>
            <a:ext cx="913481" cy="913481"/>
          </a:xfrm>
          <a:prstGeom prst="rect">
            <a:avLst/>
          </a:prstGeom>
        </p:spPr>
      </p:pic>
      <p:sp>
        <p:nvSpPr>
          <p:cNvPr id="2" name="Pladsholder til slidenummer 5">
            <a:extLst>
              <a:ext uri="{FF2B5EF4-FFF2-40B4-BE49-F238E27FC236}">
                <a16:creationId xmlns:a16="http://schemas.microsoft.com/office/drawing/2014/main" id="{34C873D2-A61C-75E0-575D-90E779C2B57B}"/>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750546939"/>
      </p:ext>
    </p:extLst>
  </p:cSld>
  <p:clrMap bg1="lt1" tx1="dk1" bg2="lt2" tx2="dk2" accent1="accent1" accent2="accent2" accent3="accent3" accent4="accent4" accent5="accent5" accent6="accent6" hlink="hlink" folHlink="folHlink"/>
  <p:sldLayoutIdLst>
    <p:sldLayoutId id="2147483711" r:id="rId1"/>
    <p:sldLayoutId id="2147483783" r:id="rId2"/>
    <p:sldLayoutId id="2147483784" r:id="rId3"/>
    <p:sldLayoutId id="2147483785" r:id="rId4"/>
    <p:sldLayoutId id="2147483786" r:id="rId5"/>
    <p:sldLayoutId id="2147483787" r:id="rId6"/>
    <p:sldLayoutId id="2147483788"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6" y="384416"/>
            <a:ext cx="5641957" cy="196294"/>
          </a:xfrm>
          <a:prstGeom prst="rect">
            <a:avLst/>
          </a:prstGeom>
        </p:spPr>
        <p:txBody>
          <a:bodyPr vert="horz" wrap="square" lIns="0" tIns="11516" rIns="0" bIns="0" rtlCol="0">
            <a:spAutoFit/>
          </a:bodyPr>
          <a:lstStyle/>
          <a:p>
            <a:pPr marL="11516">
              <a:spcBef>
                <a:spcPts val="91"/>
              </a:spcBef>
            </a:pPr>
            <a:r>
              <a:rPr lang="da-DK" sz="1200" b="1">
                <a:latin typeface="Verdana"/>
                <a:cs typeface="Verdana"/>
              </a:rPr>
              <a:t>Socialudvalget: </a:t>
            </a:r>
            <a:r>
              <a:rPr lang="da-DK" sz="1200" b="1" spc="-32">
                <a:solidFill>
                  <a:srgbClr val="3D6C3A"/>
                </a:solidFill>
                <a:latin typeface="Verdana"/>
                <a:cs typeface="Verdana"/>
              </a:rPr>
              <a:t>Turisme og bosætning</a:t>
            </a:r>
            <a:endParaRPr sz="1200">
              <a:solidFill>
                <a:srgbClr val="3D6C3A"/>
              </a:solidFill>
              <a:latin typeface="Verdana"/>
              <a:cs typeface="Verdana"/>
            </a:endParaRPr>
          </a:p>
        </p:txBody>
      </p:sp>
      <p:pic>
        <p:nvPicPr>
          <p:cNvPr id="14" name="Billede 13">
            <a:extLst>
              <a:ext uri="{FF2B5EF4-FFF2-40B4-BE49-F238E27FC236}">
                <a16:creationId xmlns:a16="http://schemas.microsoft.com/office/drawing/2014/main" id="{A1B072B3-7137-4A25-8F26-2B4A2DD8F45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833900" y="106760"/>
            <a:ext cx="913481" cy="913481"/>
          </a:xfrm>
          <a:prstGeom prst="rect">
            <a:avLst/>
          </a:prstGeom>
        </p:spPr>
      </p:pic>
      <p:sp>
        <p:nvSpPr>
          <p:cNvPr id="2" name="Pladsholder til slidenummer 5">
            <a:extLst>
              <a:ext uri="{FF2B5EF4-FFF2-40B4-BE49-F238E27FC236}">
                <a16:creationId xmlns:a16="http://schemas.microsoft.com/office/drawing/2014/main" id="{99FE4559-9695-D845-E08B-F4EAB19C5C1A}"/>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131850758"/>
      </p:ext>
    </p:extLst>
  </p:cSld>
  <p:clrMap bg1="lt1" tx1="dk1" bg2="lt2" tx2="dk2" accent1="accent1" accent2="accent2" accent3="accent3" accent4="accent4" accent5="accent5" accent6="accent6" hlink="hlink" folHlink="folHlink"/>
  <p:sldLayoutIdLst>
    <p:sldLayoutId id="2147483687" r:id="rId1"/>
    <p:sldLayoutId id="2147483765" r:id="rId2"/>
    <p:sldLayoutId id="2147483766" r:id="rId3"/>
    <p:sldLayoutId id="2147483767" r:id="rId4"/>
    <p:sldLayoutId id="2147483768" r:id="rId5"/>
    <p:sldLayoutId id="2147483769" r:id="rId6"/>
    <p:sldLayoutId id="2147483770"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9779036-C0AA-A37A-FD15-64DDF1143997}"/>
              </a:ext>
            </a:extLst>
          </p:cNvPr>
          <p:cNvSpPr txBox="1"/>
          <p:nvPr userDrawn="1"/>
        </p:nvSpPr>
        <p:spPr>
          <a:xfrm>
            <a:off x="582996" y="384416"/>
            <a:ext cx="7236295" cy="196294"/>
          </a:xfrm>
          <a:prstGeom prst="rect">
            <a:avLst/>
          </a:prstGeom>
        </p:spPr>
        <p:txBody>
          <a:bodyPr vert="horz" wrap="square" lIns="0" tIns="11516" rIns="0" bIns="0" rtlCol="0">
            <a:spAutoFit/>
          </a:bodyPr>
          <a:lstStyle/>
          <a:p>
            <a:pPr marL="11516">
              <a:spcBef>
                <a:spcPts val="91"/>
              </a:spcBef>
            </a:pPr>
            <a:r>
              <a:rPr lang="da-DK" sz="1200" b="1">
                <a:latin typeface="Verdana"/>
                <a:cs typeface="Verdana"/>
              </a:rPr>
              <a:t>Socialudvalget: </a:t>
            </a:r>
            <a:r>
              <a:rPr lang="da-DK" sz="1200" b="1" spc="-32">
                <a:solidFill>
                  <a:srgbClr val="9F4520"/>
                </a:solidFill>
                <a:latin typeface="Verdana"/>
                <a:cs typeface="Verdana"/>
              </a:rPr>
              <a:t>Omsorg og sundhedsfremme</a:t>
            </a:r>
            <a:endParaRPr sz="1200">
              <a:solidFill>
                <a:srgbClr val="9F4520"/>
              </a:solidFill>
              <a:latin typeface="Verdana"/>
              <a:cs typeface="Verdana"/>
            </a:endParaRPr>
          </a:p>
        </p:txBody>
      </p:sp>
      <p:pic>
        <p:nvPicPr>
          <p:cNvPr id="14" name="Billede 13">
            <a:extLst>
              <a:ext uri="{FF2B5EF4-FFF2-40B4-BE49-F238E27FC236}">
                <a16:creationId xmlns:a16="http://schemas.microsoft.com/office/drawing/2014/main" id="{A1B072B3-7137-4A25-8F26-2B4A2DD8F451}"/>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p:blipFill>
        <p:spPr>
          <a:xfrm>
            <a:off x="8833900" y="106760"/>
            <a:ext cx="913481" cy="913481"/>
          </a:xfrm>
          <a:prstGeom prst="rect">
            <a:avLst/>
          </a:prstGeom>
        </p:spPr>
      </p:pic>
      <p:sp>
        <p:nvSpPr>
          <p:cNvPr id="2" name="Pladsholder til slidenummer 5">
            <a:extLst>
              <a:ext uri="{FF2B5EF4-FFF2-40B4-BE49-F238E27FC236}">
                <a16:creationId xmlns:a16="http://schemas.microsoft.com/office/drawing/2014/main" id="{A3BFE9BB-1C62-55E9-DBC4-D15A13DAABAC}"/>
              </a:ext>
            </a:extLst>
          </p:cNvPr>
          <p:cNvSpPr>
            <a:spLocks noGrp="1"/>
          </p:cNvSpPr>
          <p:nvPr>
            <p:ph type="sldNum" sz="quarter" idx="4"/>
          </p:nvPr>
        </p:nvSpPr>
        <p:spPr>
          <a:xfrm>
            <a:off x="3838575" y="6362366"/>
            <a:ext cx="2228850" cy="365125"/>
          </a:xfrm>
          <a:prstGeom prst="rect">
            <a:avLst/>
          </a:prstGeom>
        </p:spPr>
        <p:txBody>
          <a:bodyPr vert="horz" lIns="91440" tIns="45720" rIns="91440" bIns="45720" rtlCol="0" anchor="ctr"/>
          <a:lstStyle>
            <a:lvl1pPr algn="ctr">
              <a:defRPr sz="800">
                <a:solidFill>
                  <a:schemeClr val="tx1">
                    <a:tint val="75000"/>
                  </a:schemeClr>
                </a:solidFill>
                <a:latin typeface="Verdana" panose="020B0604030504040204" pitchFamily="34" charset="0"/>
                <a:ea typeface="Verdana" panose="020B0604030504040204" pitchFamily="34" charset="0"/>
              </a:defRPr>
            </a:lvl1pPr>
          </a:lstStyle>
          <a:p>
            <a:fld id="{A302253D-EB53-403A-B8A6-CD8583468AA2}" type="slidenum">
              <a:rPr lang="da-DK" smtClean="0"/>
              <a:pPr/>
              <a:t>‹nr.›</a:t>
            </a:fld>
            <a:endParaRPr lang="da-DK" dirty="0"/>
          </a:p>
        </p:txBody>
      </p:sp>
    </p:spTree>
    <p:extLst>
      <p:ext uri="{BB962C8B-B14F-4D97-AF65-F5344CB8AC3E}">
        <p14:creationId xmlns:p14="http://schemas.microsoft.com/office/powerpoint/2010/main" val="3760902302"/>
      </p:ext>
    </p:extLst>
  </p:cSld>
  <p:clrMap bg1="lt1" tx1="dk1" bg2="lt2" tx2="dk2" accent1="accent1" accent2="accent2" accent3="accent3" accent4="accent4" accent5="accent5" accent6="accent6" hlink="hlink" folHlink="folHlink"/>
  <p:sldLayoutIdLst>
    <p:sldLayoutId id="2147483719" r:id="rId1"/>
    <p:sldLayoutId id="2147483789" r:id="rId2"/>
    <p:sldLayoutId id="2147483790" r:id="rId3"/>
    <p:sldLayoutId id="2147483791" r:id="rId4"/>
    <p:sldLayoutId id="2147483792" r:id="rId5"/>
    <p:sldLayoutId id="2147483793" r:id="rId6"/>
    <p:sldLayoutId id="2147483794" r:id="rId7"/>
  </p:sldLayoutIdLst>
  <p:hf hdr="0" ft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570604"/>
      </p:ext>
    </p:extLst>
  </p:cSld>
  <p:clrMap bg1="lt1" tx1="dk1" bg2="lt2" tx2="dk2" accent1="accent1" accent2="accent2" accent3="accent3" accent4="accent4" accent5="accent5" accent6="accent6" hlink="hlink" folHlink="folHlink"/>
  <p:sldLayoutIdLst>
    <p:sldLayoutId id="214748380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ungeloeftet.dk/inspiration/ungegarantien-i-guldborgsund-kommune"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E8C6EDE3-384C-A4D8-BA04-95FD4065883E}"/>
              </a:ext>
            </a:extLst>
          </p:cNvPr>
          <p:cNvSpPr txBox="1">
            <a:spLocks/>
          </p:cNvSpPr>
          <p:nvPr/>
        </p:nvSpPr>
        <p:spPr>
          <a:xfrm>
            <a:off x="406400" y="271039"/>
            <a:ext cx="9093199" cy="47355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dirty="0">
                <a:latin typeface="Impact" panose="020B0806030902050204" pitchFamily="34" charset="0"/>
              </a:rPr>
              <a:t>BESKÆFTIGELSESUDVALGET </a:t>
            </a:r>
            <a:r>
              <a:rPr lang="en-US" sz="2500" dirty="0">
                <a:solidFill>
                  <a:srgbClr val="828282"/>
                </a:solidFill>
                <a:latin typeface="Impact" panose="020B0806030902050204" pitchFamily="34" charset="0"/>
              </a:rPr>
              <a:t>(BEU)</a:t>
            </a:r>
            <a:endParaRPr lang="en-US" sz="2500" dirty="0">
              <a:latin typeface="Impact" panose="020B0806030902050204" pitchFamily="34" charset="0"/>
            </a:endParaRPr>
          </a:p>
        </p:txBody>
      </p:sp>
      <p:sp>
        <p:nvSpPr>
          <p:cNvPr id="9" name="Pladsholder til tekst 3">
            <a:extLst>
              <a:ext uri="{FF2B5EF4-FFF2-40B4-BE49-F238E27FC236}">
                <a16:creationId xmlns:a16="http://schemas.microsoft.com/office/drawing/2014/main" id="{957E082E-5B88-D0E8-9187-D58F87166DEC}"/>
              </a:ext>
            </a:extLst>
          </p:cNvPr>
          <p:cNvSpPr txBox="1">
            <a:spLocks/>
          </p:cNvSpPr>
          <p:nvPr/>
        </p:nvSpPr>
        <p:spPr>
          <a:xfrm>
            <a:off x="406400" y="744598"/>
            <a:ext cx="9093199" cy="37465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1600" dirty="0">
                <a:latin typeface="Verdana" panose="020B0604030504040204" pitchFamily="34" charset="0"/>
                <a:ea typeface="Verdana" panose="020B0604030504040204" pitchFamily="34" charset="0"/>
              </a:rPr>
              <a:t>     AFRAPPORTERING PÅ UDVALGSSTRATEGIEN</a:t>
            </a:r>
            <a:endParaRPr lang="en-US" sz="1200" dirty="0">
              <a:latin typeface="Verdana" panose="020B0604030504040204" pitchFamily="34" charset="0"/>
              <a:ea typeface="Verdana" panose="020B0604030504040204" pitchFamily="34" charset="0"/>
            </a:endParaRPr>
          </a:p>
        </p:txBody>
      </p:sp>
      <p:sp>
        <p:nvSpPr>
          <p:cNvPr id="10" name="Rutediagram: Forbindelse 9">
            <a:extLst>
              <a:ext uri="{FF2B5EF4-FFF2-40B4-BE49-F238E27FC236}">
                <a16:creationId xmlns:a16="http://schemas.microsoft.com/office/drawing/2014/main" id="{15F816CA-4724-85D9-405C-0D54AB4BECCE}"/>
              </a:ext>
            </a:extLst>
          </p:cNvPr>
          <p:cNvSpPr/>
          <p:nvPr/>
        </p:nvSpPr>
        <p:spPr>
          <a:xfrm>
            <a:off x="550035" y="809309"/>
            <a:ext cx="245229" cy="245229"/>
          </a:xfrm>
          <a:prstGeom prst="flowChartConnector">
            <a:avLst/>
          </a:prstGeom>
          <a:solidFill>
            <a:srgbClr val="A6A6A6"/>
          </a:solidFill>
          <a:ln>
            <a:solidFill>
              <a:srgbClr val="A6A6A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dirty="0"/>
          </a:p>
        </p:txBody>
      </p:sp>
      <p:pic>
        <p:nvPicPr>
          <p:cNvPr id="11" name="Billede 10" descr="Et billede, der indeholder diagram&#10;&#10;Automatisk genereret beskrivelse">
            <a:extLst>
              <a:ext uri="{FF2B5EF4-FFF2-40B4-BE49-F238E27FC236}">
                <a16:creationId xmlns:a16="http://schemas.microsoft.com/office/drawing/2014/main" id="{0FB8231D-5680-5CE2-C7F8-7510617619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3472" y="1763264"/>
            <a:ext cx="7559055" cy="3331471"/>
          </a:xfrm>
          <a:prstGeom prst="rect">
            <a:avLst/>
          </a:prstGeom>
        </p:spPr>
      </p:pic>
      <p:sp>
        <p:nvSpPr>
          <p:cNvPr id="2" name="Tekstfelt 1">
            <a:extLst>
              <a:ext uri="{FF2B5EF4-FFF2-40B4-BE49-F238E27FC236}">
                <a16:creationId xmlns:a16="http://schemas.microsoft.com/office/drawing/2014/main" id="{01B87DC1-48CC-F9D4-9850-015AD769BFBD}"/>
              </a:ext>
            </a:extLst>
          </p:cNvPr>
          <p:cNvSpPr txBox="1"/>
          <p:nvPr/>
        </p:nvSpPr>
        <p:spPr>
          <a:xfrm>
            <a:off x="557253" y="5358719"/>
            <a:ext cx="9097030" cy="261610"/>
          </a:xfrm>
          <a:prstGeom prst="rect">
            <a:avLst/>
          </a:prstGeom>
          <a:noFill/>
        </p:spPr>
        <p:txBody>
          <a:bodyPr wrap="square" rtlCol="0">
            <a:spAutoFit/>
          </a:bodyPr>
          <a:lstStyle>
            <a:defPPr>
              <a:defRPr kern="0"/>
            </a:defPPr>
            <a:lvl1pPr algn="r">
              <a:defRPr sz="1100" i="1">
                <a:solidFill>
                  <a:srgbClr val="A6A6A6"/>
                </a:solidFill>
                <a:latin typeface="Verdana" panose="020B0604030504040204" pitchFamily="34" charset="0"/>
                <a:ea typeface="Verdana" panose="020B0604030504040204" pitchFamily="34" charset="0"/>
              </a:defRPr>
            </a:lvl1pPr>
          </a:lstStyle>
          <a:p>
            <a:r>
              <a:rPr lang="da-DK" dirty="0"/>
              <a:t>STATUS MAJ 2023</a:t>
            </a:r>
          </a:p>
        </p:txBody>
      </p:sp>
      <p:sp>
        <p:nvSpPr>
          <p:cNvPr id="3" name="Rutediagram: Forbindelse 2">
            <a:extLst>
              <a:ext uri="{FF2B5EF4-FFF2-40B4-BE49-F238E27FC236}">
                <a16:creationId xmlns:a16="http://schemas.microsoft.com/office/drawing/2014/main" id="{037C9328-D386-99CF-5547-43FD8772D2D4}"/>
              </a:ext>
            </a:extLst>
          </p:cNvPr>
          <p:cNvSpPr/>
          <p:nvPr/>
        </p:nvSpPr>
        <p:spPr>
          <a:xfrm>
            <a:off x="8018342" y="5395918"/>
            <a:ext cx="198000" cy="198000"/>
          </a:xfrm>
          <a:prstGeom prst="flowChartConnector">
            <a:avLst/>
          </a:prstGeom>
          <a:solidFill>
            <a:srgbClr val="A6A6A6"/>
          </a:solidFill>
          <a:ln>
            <a:solidFill>
              <a:srgbClr val="A6A6A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100" dirty="0">
                <a:latin typeface="Verdana" panose="020B0604030504040204" pitchFamily="34" charset="0"/>
                <a:ea typeface="Verdana" panose="020B0604030504040204" pitchFamily="34" charset="0"/>
              </a:rPr>
              <a:t>1</a:t>
            </a:r>
          </a:p>
        </p:txBody>
      </p:sp>
      <p:sp>
        <p:nvSpPr>
          <p:cNvPr id="4" name="Tekstfelt 3">
            <a:extLst>
              <a:ext uri="{FF2B5EF4-FFF2-40B4-BE49-F238E27FC236}">
                <a16:creationId xmlns:a16="http://schemas.microsoft.com/office/drawing/2014/main" id="{1EE46951-AB18-70A2-C201-13D99E21009C}"/>
              </a:ext>
            </a:extLst>
          </p:cNvPr>
          <p:cNvSpPr txBox="1"/>
          <p:nvPr/>
        </p:nvSpPr>
        <p:spPr>
          <a:xfrm>
            <a:off x="557253" y="5603643"/>
            <a:ext cx="9097030" cy="261610"/>
          </a:xfrm>
          <a:prstGeom prst="rect">
            <a:avLst/>
          </a:prstGeom>
          <a:noFill/>
        </p:spPr>
        <p:txBody>
          <a:bodyPr wrap="square" rtlCol="0">
            <a:spAutoFit/>
          </a:bodyPr>
          <a:lstStyle/>
          <a:p>
            <a:pPr algn="r"/>
            <a:r>
              <a:rPr lang="da-DK" sz="1100" i="1" dirty="0">
                <a:solidFill>
                  <a:schemeClr val="bg1">
                    <a:lumMod val="65000"/>
                  </a:schemeClr>
                </a:solidFill>
                <a:latin typeface="Verdana" panose="020B0604030504040204" pitchFamily="34" charset="0"/>
                <a:ea typeface="Verdana" panose="020B0604030504040204" pitchFamily="34" charset="0"/>
              </a:rPr>
              <a:t>AFRAPPORTERING</a:t>
            </a:r>
            <a:r>
              <a:rPr lang="da-DK" sz="1100" b="1" i="1" dirty="0">
                <a:solidFill>
                  <a:schemeClr val="bg1">
                    <a:lumMod val="65000"/>
                  </a:schemeClr>
                </a:solidFill>
                <a:latin typeface="Verdana" panose="020B0604030504040204" pitchFamily="34" charset="0"/>
                <a:ea typeface="Verdana" panose="020B0604030504040204" pitchFamily="34" charset="0"/>
              </a:rPr>
              <a:t> </a:t>
            </a:r>
            <a:r>
              <a:rPr lang="da-DK" sz="1100" i="1" dirty="0">
                <a:solidFill>
                  <a:schemeClr val="bg1">
                    <a:lumMod val="65000"/>
                  </a:schemeClr>
                </a:solidFill>
                <a:latin typeface="Verdana" panose="020B0604030504040204" pitchFamily="34" charset="0"/>
                <a:ea typeface="Verdana" panose="020B0604030504040204" pitchFamily="34" charset="0"/>
              </a:rPr>
              <a:t>FOR 2023</a:t>
            </a:r>
          </a:p>
        </p:txBody>
      </p:sp>
      <p:sp>
        <p:nvSpPr>
          <p:cNvPr id="5" name="Rutediagram: Forbindelse 4">
            <a:extLst>
              <a:ext uri="{FF2B5EF4-FFF2-40B4-BE49-F238E27FC236}">
                <a16:creationId xmlns:a16="http://schemas.microsoft.com/office/drawing/2014/main" id="{2BA28E77-1108-401E-2223-7D1788AD772A}"/>
              </a:ext>
            </a:extLst>
          </p:cNvPr>
          <p:cNvSpPr/>
          <p:nvPr/>
        </p:nvSpPr>
        <p:spPr>
          <a:xfrm>
            <a:off x="7264186" y="5627424"/>
            <a:ext cx="223200" cy="220087"/>
          </a:xfrm>
          <a:prstGeom prst="flowChartConnector">
            <a:avLst/>
          </a:prstGeom>
          <a:solidFill>
            <a:srgbClr val="A6A6A6"/>
          </a:solidFill>
          <a:ln>
            <a:solidFill>
              <a:srgbClr val="A6A6A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100" dirty="0">
                <a:latin typeface="Verdana" panose="020B0604030504040204" pitchFamily="34" charset="0"/>
                <a:ea typeface="Verdana" panose="020B0604030504040204" pitchFamily="34" charset="0"/>
              </a:rPr>
              <a:t>2</a:t>
            </a:r>
          </a:p>
        </p:txBody>
      </p:sp>
      <p:sp>
        <p:nvSpPr>
          <p:cNvPr id="6" name="Tekstfelt 5">
            <a:extLst>
              <a:ext uri="{FF2B5EF4-FFF2-40B4-BE49-F238E27FC236}">
                <a16:creationId xmlns:a16="http://schemas.microsoft.com/office/drawing/2014/main" id="{EA225765-4A80-6FEF-3D1B-C6A95DA3FD84}"/>
              </a:ext>
            </a:extLst>
          </p:cNvPr>
          <p:cNvSpPr txBox="1"/>
          <p:nvPr/>
        </p:nvSpPr>
        <p:spPr>
          <a:xfrm>
            <a:off x="557253" y="5856764"/>
            <a:ext cx="9097030" cy="261610"/>
          </a:xfrm>
          <a:prstGeom prst="rect">
            <a:avLst/>
          </a:prstGeom>
          <a:noFill/>
        </p:spPr>
        <p:txBody>
          <a:bodyPr wrap="square" rtlCol="0">
            <a:spAutoFit/>
          </a:bodyPr>
          <a:lstStyle/>
          <a:p>
            <a:pPr algn="r"/>
            <a:r>
              <a:rPr lang="da-DK" sz="1100" i="1" dirty="0">
                <a:solidFill>
                  <a:schemeClr val="bg1">
                    <a:lumMod val="65000"/>
                  </a:schemeClr>
                </a:solidFill>
                <a:latin typeface="Verdana" panose="020B0604030504040204" pitchFamily="34" charset="0"/>
                <a:ea typeface="Verdana" panose="020B0604030504040204" pitchFamily="34" charset="0"/>
              </a:rPr>
              <a:t>AFRAPPORTERING</a:t>
            </a:r>
            <a:r>
              <a:rPr lang="da-DK" sz="1100" b="1" i="1" dirty="0">
                <a:solidFill>
                  <a:schemeClr val="bg1">
                    <a:lumMod val="65000"/>
                  </a:schemeClr>
                </a:solidFill>
                <a:latin typeface="Verdana" panose="020B0604030504040204" pitchFamily="34" charset="0"/>
                <a:ea typeface="Verdana" panose="020B0604030504040204" pitchFamily="34" charset="0"/>
              </a:rPr>
              <a:t> </a:t>
            </a:r>
            <a:r>
              <a:rPr lang="da-DK" sz="1100" i="1" dirty="0">
                <a:solidFill>
                  <a:schemeClr val="bg1">
                    <a:lumMod val="65000"/>
                  </a:schemeClr>
                </a:solidFill>
                <a:latin typeface="Verdana" panose="020B0604030504040204" pitchFamily="34" charset="0"/>
                <a:ea typeface="Verdana" panose="020B0604030504040204" pitchFamily="34" charset="0"/>
              </a:rPr>
              <a:t>FOR 2024</a:t>
            </a:r>
          </a:p>
        </p:txBody>
      </p:sp>
      <p:sp>
        <p:nvSpPr>
          <p:cNvPr id="7" name="Rutediagram: Forbindelse 6">
            <a:extLst>
              <a:ext uri="{FF2B5EF4-FFF2-40B4-BE49-F238E27FC236}">
                <a16:creationId xmlns:a16="http://schemas.microsoft.com/office/drawing/2014/main" id="{5C0C6BCD-D119-7AB9-DB16-E46FFA658AEF}"/>
              </a:ext>
            </a:extLst>
          </p:cNvPr>
          <p:cNvSpPr/>
          <p:nvPr/>
        </p:nvSpPr>
        <p:spPr>
          <a:xfrm>
            <a:off x="7264186" y="5900804"/>
            <a:ext cx="198000" cy="198000"/>
          </a:xfrm>
          <a:prstGeom prst="flowChartConnector">
            <a:avLst/>
          </a:prstGeom>
          <a:solidFill>
            <a:srgbClr val="A6A6A6"/>
          </a:solidFill>
          <a:ln>
            <a:solidFill>
              <a:srgbClr val="A6A6A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100" dirty="0">
                <a:latin typeface="Verdana" panose="020B0604030504040204" pitchFamily="34" charset="0"/>
                <a:ea typeface="Verdana" panose="020B0604030504040204" pitchFamily="34" charset="0"/>
              </a:rPr>
              <a:t>3</a:t>
            </a:r>
          </a:p>
        </p:txBody>
      </p:sp>
      <p:sp>
        <p:nvSpPr>
          <p:cNvPr id="20" name="Tekstfelt 19">
            <a:extLst>
              <a:ext uri="{FF2B5EF4-FFF2-40B4-BE49-F238E27FC236}">
                <a16:creationId xmlns:a16="http://schemas.microsoft.com/office/drawing/2014/main" id="{4B9C2107-42CA-9B9C-682A-1452083A08D0}"/>
              </a:ext>
            </a:extLst>
          </p:cNvPr>
          <p:cNvSpPr txBox="1"/>
          <p:nvPr/>
        </p:nvSpPr>
        <p:spPr>
          <a:xfrm>
            <a:off x="528839" y="6098804"/>
            <a:ext cx="9097030" cy="276999"/>
          </a:xfrm>
          <a:prstGeom prst="rect">
            <a:avLst/>
          </a:prstGeom>
          <a:noFill/>
        </p:spPr>
        <p:txBody>
          <a:bodyPr wrap="square" rtlCol="0">
            <a:spAutoFit/>
          </a:bodyPr>
          <a:lstStyle/>
          <a:p>
            <a:pPr algn="r"/>
            <a:r>
              <a:rPr lang="da-DK" sz="1200" dirty="0">
                <a:solidFill>
                  <a:schemeClr val="tx1"/>
                </a:solidFill>
                <a:latin typeface="Verdana" panose="020B0604030504040204" pitchFamily="34" charset="0"/>
                <a:ea typeface="Verdana" panose="020B0604030504040204" pitchFamily="34" charset="0"/>
              </a:rPr>
              <a:t>AFRAPPORTERING</a:t>
            </a:r>
            <a:r>
              <a:rPr lang="da-DK" sz="1200" b="1" dirty="0">
                <a:solidFill>
                  <a:schemeClr val="tx1"/>
                </a:solidFill>
                <a:latin typeface="Verdana" panose="020B0604030504040204" pitchFamily="34" charset="0"/>
                <a:ea typeface="Verdana" panose="020B0604030504040204" pitchFamily="34" charset="0"/>
              </a:rPr>
              <a:t> </a:t>
            </a:r>
            <a:r>
              <a:rPr lang="da-DK" sz="1200" dirty="0">
                <a:solidFill>
                  <a:schemeClr val="tx1"/>
                </a:solidFill>
                <a:latin typeface="Verdana" panose="020B0604030504040204" pitchFamily="34" charset="0"/>
                <a:ea typeface="Verdana" panose="020B0604030504040204" pitchFamily="34" charset="0"/>
              </a:rPr>
              <a:t>FOR 2025</a:t>
            </a:r>
          </a:p>
        </p:txBody>
      </p:sp>
      <p:sp>
        <p:nvSpPr>
          <p:cNvPr id="21" name="Rutediagram: Forbindelse 20">
            <a:extLst>
              <a:ext uri="{FF2B5EF4-FFF2-40B4-BE49-F238E27FC236}">
                <a16:creationId xmlns:a16="http://schemas.microsoft.com/office/drawing/2014/main" id="{49BD36F5-8BC3-9D3B-9E31-BA213D1F5334}"/>
              </a:ext>
            </a:extLst>
          </p:cNvPr>
          <p:cNvSpPr/>
          <p:nvPr/>
        </p:nvSpPr>
        <p:spPr>
          <a:xfrm>
            <a:off x="7091372" y="6127627"/>
            <a:ext cx="198000" cy="198000"/>
          </a:xfrm>
          <a:prstGeom prst="flowChartConnector">
            <a:avLst/>
          </a:prstGeom>
          <a:solidFill>
            <a:srgbClr val="A6A6A6"/>
          </a:solidFill>
          <a:ln>
            <a:solidFill>
              <a:srgbClr val="A6A6A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a-DK" sz="1100" dirty="0">
                <a:solidFill>
                  <a:schemeClr val="bg1"/>
                </a:solidFill>
                <a:latin typeface="Verdana" panose="020B0604030504040204" pitchFamily="34" charset="0"/>
                <a:ea typeface="Verdana" panose="020B0604030504040204" pitchFamily="34" charset="0"/>
              </a:rPr>
              <a:t>4</a:t>
            </a:r>
          </a:p>
        </p:txBody>
      </p:sp>
    </p:spTree>
    <p:extLst>
      <p:ext uri="{BB962C8B-B14F-4D97-AF65-F5344CB8AC3E}">
        <p14:creationId xmlns:p14="http://schemas.microsoft.com/office/powerpoint/2010/main" val="1221587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C03BCAD8-0F95-19F5-C55F-CB02955DA1BD}"/>
              </a:ext>
            </a:extLst>
          </p:cNvPr>
          <p:cNvSpPr>
            <a:spLocks noGrp="1"/>
          </p:cNvSpPr>
          <p:nvPr>
            <p:ph type="body" sz="quarter" idx="16"/>
          </p:nvPr>
        </p:nvSpPr>
        <p:spPr>
          <a:xfrm>
            <a:off x="2859899" y="868340"/>
            <a:ext cx="1902601" cy="198438"/>
          </a:xfrm>
        </p:spPr>
        <p:txBody>
          <a:bodyPr/>
          <a:lstStyle/>
          <a:p>
            <a:r>
              <a:rPr lang="da-DK" dirty="0"/>
              <a:t>Hvad har vi opnået</a:t>
            </a:r>
          </a:p>
        </p:txBody>
      </p:sp>
      <p:sp>
        <p:nvSpPr>
          <p:cNvPr id="3" name="Pladsholder til tekst 2">
            <a:extLst>
              <a:ext uri="{FF2B5EF4-FFF2-40B4-BE49-F238E27FC236}">
                <a16:creationId xmlns:a16="http://schemas.microsoft.com/office/drawing/2014/main" id="{03012597-F644-6539-1DFE-677417FA1E28}"/>
              </a:ext>
            </a:extLst>
          </p:cNvPr>
          <p:cNvSpPr>
            <a:spLocks noGrp="1"/>
          </p:cNvSpPr>
          <p:nvPr>
            <p:ph type="body" sz="quarter" idx="15"/>
          </p:nvPr>
        </p:nvSpPr>
        <p:spPr>
          <a:xfrm>
            <a:off x="595312" y="869950"/>
            <a:ext cx="1519237" cy="198438"/>
          </a:xfrm>
        </p:spPr>
        <p:txBody>
          <a:bodyPr/>
          <a:lstStyle/>
          <a:p>
            <a:r>
              <a:rPr lang="da-DK" dirty="0"/>
              <a:t>Succeskriterier</a:t>
            </a:r>
          </a:p>
        </p:txBody>
      </p:sp>
      <p:sp>
        <p:nvSpPr>
          <p:cNvPr id="4" name="Pladsholder til tekst 3">
            <a:extLst>
              <a:ext uri="{FF2B5EF4-FFF2-40B4-BE49-F238E27FC236}">
                <a16:creationId xmlns:a16="http://schemas.microsoft.com/office/drawing/2014/main" id="{254D0855-48E0-6D17-D996-1EB8995BD6CE}"/>
              </a:ext>
            </a:extLst>
          </p:cNvPr>
          <p:cNvSpPr>
            <a:spLocks noGrp="1"/>
          </p:cNvSpPr>
          <p:nvPr>
            <p:ph type="body" sz="quarter" idx="14"/>
          </p:nvPr>
        </p:nvSpPr>
        <p:spPr/>
        <p:txBody>
          <a:bodyPr/>
          <a:lstStyle/>
          <a:p>
            <a:r>
              <a:rPr lang="da-DK" dirty="0"/>
              <a:t>ET GODT ERHVERVSKLIMA</a:t>
            </a:r>
          </a:p>
          <a:p>
            <a:endParaRPr lang="da-DK" dirty="0"/>
          </a:p>
          <a:p>
            <a:r>
              <a:rPr lang="da-DK" dirty="0"/>
              <a:t>Flere unge på offentlig forsørgelse skal påbegynde uddannelse, og flere skal fastholdes i uddannelse. Og unge, der ikke er klar til uddannelse, skal i job</a:t>
            </a:r>
            <a:endParaRPr lang="da-DK" dirty="0">
              <a:highlight>
                <a:srgbClr val="FFFF00"/>
              </a:highlight>
            </a:endParaRPr>
          </a:p>
          <a:p>
            <a:endParaRPr lang="da-DK" dirty="0"/>
          </a:p>
          <a:p>
            <a:endParaRPr lang="da-DK" dirty="0"/>
          </a:p>
        </p:txBody>
      </p:sp>
      <p:sp>
        <p:nvSpPr>
          <p:cNvPr id="5" name="Pladsholder til tekst 4">
            <a:extLst>
              <a:ext uri="{FF2B5EF4-FFF2-40B4-BE49-F238E27FC236}">
                <a16:creationId xmlns:a16="http://schemas.microsoft.com/office/drawing/2014/main" id="{BB9BC5A0-19FE-E343-DC4A-C1DC224FD494}"/>
              </a:ext>
            </a:extLst>
          </p:cNvPr>
          <p:cNvSpPr>
            <a:spLocks noGrp="1"/>
          </p:cNvSpPr>
          <p:nvPr>
            <p:ph type="body" sz="quarter" idx="11"/>
          </p:nvPr>
        </p:nvSpPr>
        <p:spPr/>
        <p:txBody>
          <a:bodyPr/>
          <a:lstStyle/>
          <a:p>
            <a:r>
              <a:rPr lang="da-DK" b="1" dirty="0"/>
              <a:t>Partnerskaber med virksomheder om Ungegaranti </a:t>
            </a:r>
          </a:p>
          <a:p>
            <a:endParaRPr lang="da-DK" dirty="0"/>
          </a:p>
          <a:p>
            <a:r>
              <a:rPr lang="da-DK" dirty="0"/>
              <a:t>Beskæftigelses-og Erhvervsudvalget satte i 2023 et arbejde i gang ift. at lave en ungegaranti. Dette arbejde har det nuværende Beskæftigelsesudvalg fortsat. </a:t>
            </a:r>
          </a:p>
          <a:p>
            <a:endParaRPr lang="da-DK" dirty="0"/>
          </a:p>
          <a:p>
            <a:r>
              <a:rPr lang="da-DK" dirty="0"/>
              <a:t>Ungegarantien er et partnerskab med lokale virksomheder om at hjælpe alle unge godt på vej videre i livet. </a:t>
            </a:r>
          </a:p>
          <a:p>
            <a:endParaRPr lang="da-DK" dirty="0"/>
          </a:p>
          <a:p>
            <a:r>
              <a:rPr lang="da-DK" dirty="0"/>
              <a:t>Der har indtil nu været knap 200 unge tilknyttet Ungegarantien. Ud af dem, der har afsluttet deres forløb, er næsten 60 pct. kommet i job eller er startet på uddannelse. Det er en høj effekt sammenlignet med andre indsatser for målgruppen.</a:t>
            </a:r>
          </a:p>
          <a:p>
            <a:endParaRPr lang="da-DK" dirty="0"/>
          </a:p>
          <a:p>
            <a:r>
              <a:rPr lang="da-DK" dirty="0"/>
              <a:t>Der er 25 virksomheder med i partnerskabet, og flere er på vej.</a:t>
            </a:r>
          </a:p>
          <a:p>
            <a:endParaRPr lang="da-DK" dirty="0"/>
          </a:p>
          <a:p>
            <a:r>
              <a:rPr lang="da-DK" dirty="0"/>
              <a:t>Et af de nye tiltag inden for Ungegarantien er ansættelse af en fritidsjobguide. Det er et 3-årigt forsøgsprojekt i et samarbejde mellem Beskæftigelsesudvalget og Børn- og Skoleudvalget. Fritidsjobguiden skal dels støtte unge i de ældste klasser af folkeskolen i at finde fritidsjob, og dels få flere virksomheder til at åbne dørene for unge i fritidsjob.</a:t>
            </a:r>
          </a:p>
          <a:p>
            <a:endParaRPr lang="da-DK" dirty="0"/>
          </a:p>
          <a:p>
            <a:r>
              <a:rPr lang="da-DK" dirty="0"/>
              <a:t>Både KL og STAR har vist stor interesse for vores </a:t>
            </a:r>
            <a:br>
              <a:rPr lang="da-DK" dirty="0"/>
            </a:br>
            <a:r>
              <a:rPr lang="da-DK" dirty="0"/>
              <a:t>ungegaranti, og vi har holdt oplæg for andre kommuner herom.</a:t>
            </a:r>
          </a:p>
          <a:p>
            <a:endParaRPr lang="da-DK" dirty="0"/>
          </a:p>
          <a:p>
            <a:r>
              <a:rPr lang="da-DK" dirty="0"/>
              <a:t>Ungegarantien er desuden blevet brugt som inspirationscase for </a:t>
            </a:r>
            <a:br>
              <a:rPr lang="da-DK" dirty="0"/>
            </a:br>
            <a:r>
              <a:rPr lang="da-DK" dirty="0"/>
              <a:t>det nye landsdækkende tiltag om Ungeløftet:</a:t>
            </a:r>
            <a:br>
              <a:rPr lang="da-DK" dirty="0"/>
            </a:br>
            <a:r>
              <a:rPr lang="da-DK" dirty="0">
                <a:hlinkClick r:id="rId2"/>
              </a:rPr>
              <a:t>https://ungeloeftet.dk/inspiration/ungegarantien-i-guldborgsund-kommune</a:t>
            </a:r>
            <a:endParaRPr lang="da-DK" dirty="0"/>
          </a:p>
          <a:p>
            <a:endParaRPr lang="da-DK" dirty="0"/>
          </a:p>
          <a:p>
            <a:endParaRPr lang="da-DK" dirty="0"/>
          </a:p>
          <a:p>
            <a:endParaRPr lang="da-DK" dirty="0"/>
          </a:p>
          <a:p>
            <a:endParaRPr lang="da-DK" dirty="0"/>
          </a:p>
          <a:p>
            <a:endParaRPr lang="da-DK" dirty="0"/>
          </a:p>
        </p:txBody>
      </p:sp>
      <p:sp>
        <p:nvSpPr>
          <p:cNvPr id="6" name="Pladsholder til slidenummer 5">
            <a:extLst>
              <a:ext uri="{FF2B5EF4-FFF2-40B4-BE49-F238E27FC236}">
                <a16:creationId xmlns:a16="http://schemas.microsoft.com/office/drawing/2014/main" id="{5185C9D7-4511-45AE-12B2-7F8B1C94FC0E}"/>
              </a:ext>
            </a:extLst>
          </p:cNvPr>
          <p:cNvSpPr>
            <a:spLocks noGrp="1"/>
          </p:cNvSpPr>
          <p:nvPr>
            <p:ph type="sldNum" sz="quarter" idx="4"/>
          </p:nvPr>
        </p:nvSpPr>
        <p:spPr/>
        <p:txBody>
          <a:bodyPr/>
          <a:lstStyle/>
          <a:p>
            <a:fld id="{A302253D-EB53-403A-B8A6-CD8583468AA2}" type="slidenum">
              <a:rPr lang="da-DK" smtClean="0"/>
              <a:pPr/>
              <a:t>2</a:t>
            </a:fld>
            <a:endParaRPr lang="da-DK" dirty="0"/>
          </a:p>
        </p:txBody>
      </p:sp>
      <p:pic>
        <p:nvPicPr>
          <p:cNvPr id="7" name="Picture 2">
            <a:extLst>
              <a:ext uri="{FF2B5EF4-FFF2-40B4-BE49-F238E27FC236}">
                <a16:creationId xmlns:a16="http://schemas.microsoft.com/office/drawing/2014/main" id="{BC4DA53A-77E4-9DA4-EFBF-14D4A8F17F4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07163" y="4121361"/>
            <a:ext cx="3182728" cy="1250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5736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1B203-6F16-89E1-E66D-325547830E7F}"/>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C35679D-3D8A-97FF-4893-ABF15140E569}"/>
              </a:ext>
            </a:extLst>
          </p:cNvPr>
          <p:cNvSpPr>
            <a:spLocks noGrp="1"/>
          </p:cNvSpPr>
          <p:nvPr>
            <p:ph type="body" sz="quarter" idx="16"/>
          </p:nvPr>
        </p:nvSpPr>
        <p:spPr>
          <a:xfrm>
            <a:off x="2859899" y="868340"/>
            <a:ext cx="1902601" cy="198438"/>
          </a:xfrm>
        </p:spPr>
        <p:txBody>
          <a:bodyPr/>
          <a:lstStyle/>
          <a:p>
            <a:r>
              <a:rPr lang="da-DK" dirty="0"/>
              <a:t>Hvad har vi opnået</a:t>
            </a:r>
          </a:p>
        </p:txBody>
      </p:sp>
      <p:sp>
        <p:nvSpPr>
          <p:cNvPr id="3" name="Pladsholder til tekst 2">
            <a:extLst>
              <a:ext uri="{FF2B5EF4-FFF2-40B4-BE49-F238E27FC236}">
                <a16:creationId xmlns:a16="http://schemas.microsoft.com/office/drawing/2014/main" id="{D232B5E6-0E1C-B229-7F67-FA991151E4A8}"/>
              </a:ext>
            </a:extLst>
          </p:cNvPr>
          <p:cNvSpPr>
            <a:spLocks noGrp="1"/>
          </p:cNvSpPr>
          <p:nvPr>
            <p:ph type="body" sz="quarter" idx="15"/>
          </p:nvPr>
        </p:nvSpPr>
        <p:spPr>
          <a:xfrm>
            <a:off x="595312" y="869950"/>
            <a:ext cx="1519237" cy="198438"/>
          </a:xfrm>
        </p:spPr>
        <p:txBody>
          <a:bodyPr/>
          <a:lstStyle/>
          <a:p>
            <a:r>
              <a:rPr lang="da-DK" dirty="0"/>
              <a:t>Succeskriterier</a:t>
            </a:r>
          </a:p>
        </p:txBody>
      </p:sp>
      <p:sp>
        <p:nvSpPr>
          <p:cNvPr id="4" name="Pladsholder til tekst 3">
            <a:extLst>
              <a:ext uri="{FF2B5EF4-FFF2-40B4-BE49-F238E27FC236}">
                <a16:creationId xmlns:a16="http://schemas.microsoft.com/office/drawing/2014/main" id="{80D9E3C7-3EDC-8F03-A531-F0775CBF55E4}"/>
              </a:ext>
            </a:extLst>
          </p:cNvPr>
          <p:cNvSpPr>
            <a:spLocks noGrp="1"/>
          </p:cNvSpPr>
          <p:nvPr>
            <p:ph type="body" sz="quarter" idx="14"/>
          </p:nvPr>
        </p:nvSpPr>
        <p:spPr/>
        <p:txBody>
          <a:bodyPr/>
          <a:lstStyle/>
          <a:p>
            <a:r>
              <a:rPr lang="da-DK" dirty="0"/>
              <a:t>ET GODT ERHVERVSKLIMA</a:t>
            </a:r>
          </a:p>
          <a:p>
            <a:endParaRPr lang="da-DK" dirty="0"/>
          </a:p>
          <a:p>
            <a:r>
              <a:rPr lang="da-DK" dirty="0"/>
              <a:t>Virksomhedernes tilfredshed med jobcentret som en troværdig og attraktiv samarbejdspartner skal øges</a:t>
            </a:r>
            <a:endParaRPr lang="da-DK" dirty="0">
              <a:highlight>
                <a:srgbClr val="FFFF00"/>
              </a:highlight>
            </a:endParaRPr>
          </a:p>
          <a:p>
            <a:endParaRPr lang="da-DK" dirty="0"/>
          </a:p>
          <a:p>
            <a:endParaRPr lang="da-DK" dirty="0"/>
          </a:p>
        </p:txBody>
      </p:sp>
      <p:sp>
        <p:nvSpPr>
          <p:cNvPr id="5" name="Pladsholder til tekst 4">
            <a:extLst>
              <a:ext uri="{FF2B5EF4-FFF2-40B4-BE49-F238E27FC236}">
                <a16:creationId xmlns:a16="http://schemas.microsoft.com/office/drawing/2014/main" id="{47B50612-6CBD-744D-77B3-32EE8D50DA6B}"/>
              </a:ext>
            </a:extLst>
          </p:cNvPr>
          <p:cNvSpPr>
            <a:spLocks noGrp="1"/>
          </p:cNvSpPr>
          <p:nvPr>
            <p:ph type="body" sz="quarter" idx="11"/>
          </p:nvPr>
        </p:nvSpPr>
        <p:spPr/>
        <p:txBody>
          <a:bodyPr/>
          <a:lstStyle/>
          <a:p>
            <a:r>
              <a:rPr lang="da-DK" b="1" dirty="0"/>
              <a:t>Måling af virksomhedernes tilfredshed med jobcentret </a:t>
            </a:r>
          </a:p>
          <a:p>
            <a:endParaRPr lang="da-DK" dirty="0"/>
          </a:p>
          <a:p>
            <a:r>
              <a:rPr lang="da-DK" dirty="0"/>
              <a:t>KL laver 4 gange årligt en måling  af virksomhedernes tilfredshed med samarbejdet med jobcentrene. </a:t>
            </a:r>
          </a:p>
          <a:p>
            <a:endParaRPr lang="da-DK" dirty="0"/>
          </a:p>
          <a:p>
            <a:r>
              <a:rPr lang="da-DK" dirty="0"/>
              <a:t>Målingen for 2. kvartal 2025 viser, at 83 pct. af virksomhederne i Guldborgsund Kommune er meget tilfredse eller tilfredse med jobcentret. Og 76 pct. vil anbefale et samarbejde med jobcentret til andre virksomheder.</a:t>
            </a:r>
          </a:p>
          <a:p>
            <a:endParaRPr lang="da-DK" dirty="0"/>
          </a:p>
          <a:p>
            <a:r>
              <a:rPr lang="da-DK" dirty="0"/>
              <a:t>Virksomhederne fremhæver blandt andet, at der er en god kommunikation, en rigtig god service og en hurtig respons. Virksomhederne peger også på, at jobcentret har en god forståelse for virksomhedernes behov. </a:t>
            </a:r>
          </a:p>
          <a:p>
            <a:endParaRPr lang="da-DK" dirty="0"/>
          </a:p>
          <a:p>
            <a:r>
              <a:rPr lang="da-DK" dirty="0"/>
              <a:t>70 pct.  af virksomhederne angiver i undersøgelsen, at de har ansat en medarbejder som følge af samarbejdet med jobcentret. </a:t>
            </a:r>
          </a:p>
          <a:p>
            <a:endParaRPr lang="da-DK" dirty="0"/>
          </a:p>
          <a:p>
            <a:r>
              <a:rPr lang="da-DK" dirty="0"/>
              <a:t>De virksomheder, der har angivet at de ikke er tilfredse, bliver kontaktet af jobcentret med henblik på at følge op på deres svar og at drøfte, hvordan jobcentret kan imødegå deres utilfredshed. </a:t>
            </a:r>
          </a:p>
          <a:p>
            <a:endParaRPr lang="da-DK" dirty="0">
              <a:highlight>
                <a:srgbClr val="FFFF00"/>
              </a:highlight>
            </a:endParaRPr>
          </a:p>
          <a:p>
            <a:r>
              <a:rPr lang="da-DK" dirty="0"/>
              <a:t>Jobcentret reorganiserede i 2024 virksomhedsservice for at give en  endnu bedre service til virksomhederne</a:t>
            </a:r>
          </a:p>
          <a:p>
            <a:endParaRPr lang="da-DK" dirty="0"/>
          </a:p>
          <a:p>
            <a:r>
              <a:rPr lang="da-DK" dirty="0"/>
              <a:t>Der er bl.a. nedsat et specialiseret team, der skal sikre en tæt og opsøgende kontakt til virksomhederne og indhente viden om nuværende og fremtidige rekrutteringsbehov</a:t>
            </a:r>
          </a:p>
          <a:p>
            <a:endParaRPr lang="da-DK" dirty="0"/>
          </a:p>
          <a:p>
            <a:r>
              <a:rPr lang="da-DK" dirty="0"/>
              <a:t>Der er desuden sat øget fokus på af finde praktikpladser til borgerne, bl.a. via oprettelse af </a:t>
            </a:r>
            <a:r>
              <a:rPr lang="da-DK"/>
              <a:t>en praktikbank.</a:t>
            </a:r>
            <a:endParaRPr lang="da-DK" dirty="0"/>
          </a:p>
          <a:p>
            <a:endParaRPr lang="da-DK" dirty="0"/>
          </a:p>
          <a:p>
            <a:endParaRPr lang="da-DK" dirty="0">
              <a:highlight>
                <a:srgbClr val="FFFF00"/>
              </a:highlight>
            </a:endParaRPr>
          </a:p>
          <a:p>
            <a:endParaRPr lang="da-DK" dirty="0">
              <a:highlight>
                <a:srgbClr val="FFFF00"/>
              </a:highlight>
            </a:endParaRPr>
          </a:p>
        </p:txBody>
      </p:sp>
      <p:sp>
        <p:nvSpPr>
          <p:cNvPr id="6" name="Pladsholder til slidenummer 5">
            <a:extLst>
              <a:ext uri="{FF2B5EF4-FFF2-40B4-BE49-F238E27FC236}">
                <a16:creationId xmlns:a16="http://schemas.microsoft.com/office/drawing/2014/main" id="{5AD198F2-263C-F0FB-FC3F-7273FE2CDB75}"/>
              </a:ext>
            </a:extLst>
          </p:cNvPr>
          <p:cNvSpPr>
            <a:spLocks noGrp="1"/>
          </p:cNvSpPr>
          <p:nvPr>
            <p:ph type="sldNum" sz="quarter" idx="4"/>
          </p:nvPr>
        </p:nvSpPr>
        <p:spPr/>
        <p:txBody>
          <a:bodyPr/>
          <a:lstStyle/>
          <a:p>
            <a:fld id="{A302253D-EB53-403A-B8A6-CD8583468AA2}" type="slidenum">
              <a:rPr lang="da-DK" smtClean="0"/>
              <a:pPr/>
              <a:t>3</a:t>
            </a:fld>
            <a:endParaRPr lang="da-DK" dirty="0"/>
          </a:p>
        </p:txBody>
      </p:sp>
      <p:pic>
        <p:nvPicPr>
          <p:cNvPr id="7" name="Billede 6">
            <a:extLst>
              <a:ext uri="{FF2B5EF4-FFF2-40B4-BE49-F238E27FC236}">
                <a16:creationId xmlns:a16="http://schemas.microsoft.com/office/drawing/2014/main" id="{EFFD016A-6700-E795-1608-2304941E025F}"/>
              </a:ext>
            </a:extLst>
          </p:cNvPr>
          <p:cNvPicPr>
            <a:picLocks noChangeAspect="1"/>
          </p:cNvPicPr>
          <p:nvPr/>
        </p:nvPicPr>
        <p:blipFill rotWithShape="1">
          <a:blip r:embed="rId2"/>
          <a:srcRect t="58233"/>
          <a:stretch/>
        </p:blipFill>
        <p:spPr bwMode="auto">
          <a:xfrm>
            <a:off x="5116897" y="4099853"/>
            <a:ext cx="2342346" cy="1464936"/>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692784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1D5D1-78AE-86BA-028D-CC4D998F0746}"/>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99033C26-D397-AA01-5F48-AA8F3819A190}"/>
              </a:ext>
            </a:extLst>
          </p:cNvPr>
          <p:cNvSpPr>
            <a:spLocks noGrp="1"/>
          </p:cNvSpPr>
          <p:nvPr>
            <p:ph type="body" sz="quarter" idx="16"/>
          </p:nvPr>
        </p:nvSpPr>
        <p:spPr>
          <a:xfrm>
            <a:off x="2859899" y="868340"/>
            <a:ext cx="1902601" cy="198438"/>
          </a:xfrm>
        </p:spPr>
        <p:txBody>
          <a:bodyPr/>
          <a:lstStyle/>
          <a:p>
            <a:r>
              <a:rPr lang="da-DK" dirty="0"/>
              <a:t>Hvad har vi opnået</a:t>
            </a:r>
          </a:p>
        </p:txBody>
      </p:sp>
      <p:sp>
        <p:nvSpPr>
          <p:cNvPr id="3" name="Pladsholder til tekst 2">
            <a:extLst>
              <a:ext uri="{FF2B5EF4-FFF2-40B4-BE49-F238E27FC236}">
                <a16:creationId xmlns:a16="http://schemas.microsoft.com/office/drawing/2014/main" id="{5FE25DFC-396B-ABF9-BEE3-D6FB745DF9FA}"/>
              </a:ext>
            </a:extLst>
          </p:cNvPr>
          <p:cNvSpPr>
            <a:spLocks noGrp="1"/>
          </p:cNvSpPr>
          <p:nvPr>
            <p:ph type="body" sz="quarter" idx="15"/>
          </p:nvPr>
        </p:nvSpPr>
        <p:spPr>
          <a:xfrm>
            <a:off x="595312" y="869950"/>
            <a:ext cx="1519237" cy="198438"/>
          </a:xfrm>
        </p:spPr>
        <p:txBody>
          <a:bodyPr/>
          <a:lstStyle/>
          <a:p>
            <a:r>
              <a:rPr lang="da-DK" dirty="0"/>
              <a:t>Succeskriterier</a:t>
            </a:r>
          </a:p>
        </p:txBody>
      </p:sp>
      <p:sp>
        <p:nvSpPr>
          <p:cNvPr id="4" name="Pladsholder til tekst 3">
            <a:extLst>
              <a:ext uri="{FF2B5EF4-FFF2-40B4-BE49-F238E27FC236}">
                <a16:creationId xmlns:a16="http://schemas.microsoft.com/office/drawing/2014/main" id="{5EB88CE8-AF14-C267-1E4E-E2E090783E93}"/>
              </a:ext>
            </a:extLst>
          </p:cNvPr>
          <p:cNvSpPr>
            <a:spLocks noGrp="1"/>
          </p:cNvSpPr>
          <p:nvPr>
            <p:ph type="body" sz="quarter" idx="14"/>
          </p:nvPr>
        </p:nvSpPr>
        <p:spPr/>
        <p:txBody>
          <a:bodyPr/>
          <a:lstStyle/>
          <a:p>
            <a:r>
              <a:rPr lang="da-DK" dirty="0"/>
              <a:t>GRØN OMSTILLING</a:t>
            </a:r>
          </a:p>
          <a:p>
            <a:endParaRPr lang="da-DK" dirty="0"/>
          </a:p>
          <a:p>
            <a:r>
              <a:rPr lang="da-DK" dirty="0"/>
              <a:t>Arbejdsstyrkens kompetencer skal udnyttes bedre</a:t>
            </a:r>
            <a:endParaRPr lang="da-DK" dirty="0">
              <a:highlight>
                <a:srgbClr val="FFFF00"/>
              </a:highlight>
            </a:endParaRPr>
          </a:p>
          <a:p>
            <a:endParaRPr lang="da-DK" dirty="0"/>
          </a:p>
          <a:p>
            <a:endParaRPr lang="da-DK" dirty="0"/>
          </a:p>
        </p:txBody>
      </p:sp>
      <p:sp>
        <p:nvSpPr>
          <p:cNvPr id="5" name="Pladsholder til tekst 4">
            <a:extLst>
              <a:ext uri="{FF2B5EF4-FFF2-40B4-BE49-F238E27FC236}">
                <a16:creationId xmlns:a16="http://schemas.microsoft.com/office/drawing/2014/main" id="{F135D236-0C90-45AB-973D-45282242E402}"/>
              </a:ext>
            </a:extLst>
          </p:cNvPr>
          <p:cNvSpPr>
            <a:spLocks noGrp="1"/>
          </p:cNvSpPr>
          <p:nvPr>
            <p:ph type="body" sz="quarter" idx="11"/>
          </p:nvPr>
        </p:nvSpPr>
        <p:spPr/>
        <p:txBody>
          <a:bodyPr/>
          <a:lstStyle/>
          <a:p>
            <a:r>
              <a:rPr lang="da-DK" b="1" dirty="0"/>
              <a:t>Understøttelse af grøn omstilling i nytteindsatsprojektet </a:t>
            </a:r>
          </a:p>
          <a:p>
            <a:endParaRPr lang="da-DK" dirty="0"/>
          </a:p>
          <a:p>
            <a:r>
              <a:rPr lang="da-DK" dirty="0"/>
              <a:t>Center for Arbejdsmarked har i samarbejde med Center for Teknik og Miljø etableret et nytteindsatsprojekt for ledige. I nytteindsatsprojektet skal de ledige udføre en samfundsnyttig  opgave for deres ydelse. </a:t>
            </a:r>
          </a:p>
          <a:p>
            <a:endParaRPr lang="da-DK" dirty="0"/>
          </a:p>
          <a:p>
            <a:r>
              <a:rPr lang="da-DK" dirty="0"/>
              <a:t>Det kan f.eks. være opgaver, der understøtter grøn omstilling. Nytteindsats har blandt andet løst opgaver med rensning/rengøring af byggematerialer fra kommunens nedrivningsejendomme mhp. genbrug. Desuden har projektet vejet og leveret de blomsterfrø, der sås rundt omkring i kommunen for at give gode betingelser for insekter og fugle og dermed understøtte biodiversitet.</a:t>
            </a:r>
          </a:p>
          <a:p>
            <a:endParaRPr lang="da-DK" dirty="0"/>
          </a:p>
          <a:p>
            <a:r>
              <a:rPr lang="da-DK" dirty="0"/>
              <a:t>Projektet omdanner også tomme  byggegrunde til ”insektparker” ved at holde invasive plantearter nede og erstatte dem med insektvenlige blomster. </a:t>
            </a:r>
          </a:p>
          <a:p>
            <a:endParaRPr lang="da-DK" dirty="0"/>
          </a:p>
          <a:p>
            <a:r>
              <a:rPr lang="da-DK" dirty="0"/>
              <a:t>Nytteindsatsprojektet har base i Horbelev, hvorfra borgerne kører ud til de opgaver, der skal løses.</a:t>
            </a:r>
          </a:p>
          <a:p>
            <a:endParaRPr lang="da-DK" dirty="0"/>
          </a:p>
          <a:p>
            <a:r>
              <a:rPr lang="da-DK" dirty="0"/>
              <a:t>I det seneste år har nytteindsatsprojektet medvirket til en årlig nettogevinst på beskæftigelsesområdet på ca. 1,2 mio. kr. </a:t>
            </a:r>
          </a:p>
          <a:p>
            <a:endParaRPr lang="da-DK" dirty="0"/>
          </a:p>
          <a:p>
            <a:r>
              <a:rPr lang="da-DK" dirty="0"/>
              <a:t>Det skyldes bl.a., at næsten halvdelen af de borgere, der deltager i nytteindsats, er selvforsørgende 6 måneder efter endt forløb</a:t>
            </a:r>
          </a:p>
          <a:p>
            <a:endParaRPr lang="da-DK" dirty="0"/>
          </a:p>
          <a:p>
            <a:r>
              <a:rPr lang="da-DK" dirty="0"/>
              <a:t>I august 2025 blev nytteindsatsprojektet udvidet med en afdeling i Sakskøbing, og antallet af nytteindsatspladser blev øget fra 75 til 130.</a:t>
            </a:r>
          </a:p>
        </p:txBody>
      </p:sp>
      <p:sp>
        <p:nvSpPr>
          <p:cNvPr id="6" name="Pladsholder til slidenummer 5">
            <a:extLst>
              <a:ext uri="{FF2B5EF4-FFF2-40B4-BE49-F238E27FC236}">
                <a16:creationId xmlns:a16="http://schemas.microsoft.com/office/drawing/2014/main" id="{ACA052AA-7721-E7F1-DF36-C279D9B3A04C}"/>
              </a:ext>
            </a:extLst>
          </p:cNvPr>
          <p:cNvSpPr>
            <a:spLocks noGrp="1"/>
          </p:cNvSpPr>
          <p:nvPr>
            <p:ph type="sldNum" sz="quarter" idx="4"/>
          </p:nvPr>
        </p:nvSpPr>
        <p:spPr/>
        <p:txBody>
          <a:bodyPr/>
          <a:lstStyle/>
          <a:p>
            <a:fld id="{A302253D-EB53-403A-B8A6-CD8583468AA2}" type="slidenum">
              <a:rPr lang="da-DK" smtClean="0"/>
              <a:pPr/>
              <a:t>4</a:t>
            </a:fld>
            <a:endParaRPr lang="da-DK" dirty="0"/>
          </a:p>
        </p:txBody>
      </p:sp>
      <p:pic>
        <p:nvPicPr>
          <p:cNvPr id="7" name="Billede 6" descr="Et billede, der indeholder tekst, skærmbillede, software, computer&#10;&#10;Indhold genereret af kunstig intelligens kan være forkert.">
            <a:extLst>
              <a:ext uri="{FF2B5EF4-FFF2-40B4-BE49-F238E27FC236}">
                <a16:creationId xmlns:a16="http://schemas.microsoft.com/office/drawing/2014/main" id="{6E60E7DD-20A5-8FD2-835F-B8AE1C860162}"/>
              </a:ext>
            </a:extLst>
          </p:cNvPr>
          <p:cNvPicPr>
            <a:picLocks noChangeAspect="1"/>
          </p:cNvPicPr>
          <p:nvPr/>
        </p:nvPicPr>
        <p:blipFill rotWithShape="1">
          <a:blip r:embed="rId2"/>
          <a:srcRect l="48558" t="16381" r="16332" b="5921"/>
          <a:stretch/>
        </p:blipFill>
        <p:spPr bwMode="auto">
          <a:xfrm>
            <a:off x="5104561" y="3891428"/>
            <a:ext cx="1745891" cy="2173294"/>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608062051"/>
      </p:ext>
    </p:extLst>
  </p:cSld>
  <p:clrMapOvr>
    <a:masterClrMapping/>
  </p:clrMapOvr>
</p:sld>
</file>

<file path=ppt/theme/theme1.xml><?xml version="1.0" encoding="utf-8"?>
<a:theme xmlns:a="http://schemas.openxmlformats.org/drawingml/2006/main" name="Det gode børneli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t godt erhvervskli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røn omstill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ommunen som attraktiv arbejdsplad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urisme og bosæt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msorg og sundhedsfrem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rugerdefineret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5516848472806E4DB4EBEE5EBD43815D" ma:contentTypeVersion="4" ma:contentTypeDescription="Opret et nyt dokument." ma:contentTypeScope="" ma:versionID="a7c03a1f95c40d3c2dc053fcca7df236">
  <xsd:schema xmlns:xsd="http://www.w3.org/2001/XMLSchema" xmlns:xs="http://www.w3.org/2001/XMLSchema" xmlns:p="http://schemas.microsoft.com/office/2006/metadata/properties" xmlns:ns2="2627c3b2-8a31-4bef-80a9-46aabab4bfcd" targetNamespace="http://schemas.microsoft.com/office/2006/metadata/properties" ma:root="true" ma:fieldsID="60a6993c9baad771f9691ae707829878" ns2:_="">
    <xsd:import namespace="2627c3b2-8a31-4bef-80a9-46aabab4bfc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27c3b2-8a31-4bef-80a9-46aabab4b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6942A6-07E5-4766-BE54-ACC32C325324}">
  <ds:schemaRefs>
    <ds:schemaRef ds:uri="http://schemas.microsoft.com/sharepoint/v3/contenttype/forms"/>
  </ds:schemaRefs>
</ds:datastoreItem>
</file>

<file path=customXml/itemProps2.xml><?xml version="1.0" encoding="utf-8"?>
<ds:datastoreItem xmlns:ds="http://schemas.openxmlformats.org/officeDocument/2006/customXml" ds:itemID="{53F40C4B-B804-4A97-BF91-3BF0769FBC1E}">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2627c3b2-8a31-4bef-80a9-46aabab4bfcd"/>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AF12B0C1-71F8-4363-8D3C-5481C43319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27c3b2-8a31-4bef-80a9-46aabab4bf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237bb9cd-925c-41fc-aa3b-71395d0ab97b}" enabled="0" method="" siteId="{237bb9cd-925c-41fc-aa3b-71395d0ab97b}" removed="1"/>
</clbl:labelList>
</file>

<file path=docProps/app.xml><?xml version="1.0" encoding="utf-8"?>
<Properties xmlns="http://schemas.openxmlformats.org/officeDocument/2006/extended-properties" xmlns:vt="http://schemas.openxmlformats.org/officeDocument/2006/docPropsVTypes">
  <Template/>
  <TotalTime>4851</TotalTime>
  <Words>741</Words>
  <Application>Microsoft Office PowerPoint</Application>
  <PresentationFormat>A4-papir (210 x 297 mm)</PresentationFormat>
  <Paragraphs>79</Paragraphs>
  <Slides>4</Slides>
  <Notes>0</Notes>
  <HiddenSlides>0</HiddenSlides>
  <MMClips>0</MMClips>
  <ScaleCrop>false</ScaleCrop>
  <HeadingPairs>
    <vt:vector size="6" baseType="variant">
      <vt:variant>
        <vt:lpstr>Benyttede skrifttyper</vt:lpstr>
      </vt:variant>
      <vt:variant>
        <vt:i4>4</vt:i4>
      </vt:variant>
      <vt:variant>
        <vt:lpstr>Tema</vt:lpstr>
      </vt:variant>
      <vt:variant>
        <vt:i4>7</vt:i4>
      </vt:variant>
      <vt:variant>
        <vt:lpstr>Slidetitler</vt:lpstr>
      </vt:variant>
      <vt:variant>
        <vt:i4>4</vt:i4>
      </vt:variant>
    </vt:vector>
  </HeadingPairs>
  <TitlesOfParts>
    <vt:vector size="15" baseType="lpstr">
      <vt:lpstr>Arial</vt:lpstr>
      <vt:lpstr>Calibri</vt:lpstr>
      <vt:lpstr>Impact</vt:lpstr>
      <vt:lpstr>Verdana</vt:lpstr>
      <vt:lpstr>Det gode børneliv</vt:lpstr>
      <vt:lpstr>Et godt erhvervsklima</vt:lpstr>
      <vt:lpstr>Grøn omstilling</vt:lpstr>
      <vt:lpstr>Kommunen som attraktiv arbejdsplads</vt:lpstr>
      <vt:lpstr>Turisme og bosætning</vt:lpstr>
      <vt:lpstr>Omsorg og sundhedsfremme</vt:lpstr>
      <vt:lpstr>Brugerdefineret design</vt:lpstr>
      <vt:lpstr>PowerPoint-præsentation</vt:lpstr>
      <vt:lpstr>PowerPoint-præsentation</vt:lpstr>
      <vt:lpstr>PowerPoint-præsentation</vt:lpstr>
      <vt:lpstr>PowerPoint-præsentation</vt:lpstr>
    </vt:vector>
  </TitlesOfParts>
  <Company>Guldborgsund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Lene Olsen</dc:creator>
  <dc:description/>
  <cp:lastModifiedBy>Helle Svendsen</cp:lastModifiedBy>
  <cp:revision>123</cp:revision>
  <cp:lastPrinted>2023-02-24T07:54:19Z</cp:lastPrinted>
  <dcterms:created xsi:type="dcterms:W3CDTF">2023-02-20T13:38:19Z</dcterms:created>
  <dcterms:modified xsi:type="dcterms:W3CDTF">2025-10-28T10:49:26Z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0x0101005516848472806E4DB4EBEE5EBD43815D</vt:lpwstr>
  </property>
  <property fmtid="{D5CDD505-2E9C-101B-9397-08002B2CF9AE}" pid="3" name="Created">
    <vt:filetime>2023-02-20T00:00:00Z</vt:filetime>
  </property>
  <property fmtid="{D5CDD505-2E9C-101B-9397-08002B2CF9AE}" pid="4" name="Creator">
    <vt:lpwstr>Acrobat PDFMaker 22 til Word</vt:lpwstr>
  </property>
  <property fmtid="{D5CDD505-2E9C-101B-9397-08002B2CF9AE}" pid="5" name="LastSaved">
    <vt:filetime>2023-02-20T00:00:00Z</vt:filetime>
  </property>
  <property fmtid="{D5CDD505-2E9C-101B-9397-08002B2CF9AE}" pid="6" name="MediaServiceImageTags">
    <vt:lpwstr/>
  </property>
  <property fmtid="{D5CDD505-2E9C-101B-9397-08002B2CF9AE}" pid="7" name="Producer">
    <vt:lpwstr>Adobe PDF Library 22.3.86</vt:lpwstr>
  </property>
  <property fmtid="{D5CDD505-2E9C-101B-9397-08002B2CF9AE}" pid="8" name="SourceModified">
    <vt:lpwstr>D:20230220133151</vt:lpwstr>
  </property>
</Properties>
</file>