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4"/>
  </p:notesMasterIdLst>
  <p:handoutMasterIdLst>
    <p:handoutMasterId r:id="rId15"/>
  </p:handoutMasterIdLst>
  <p:sldIdLst>
    <p:sldId id="273" r:id="rId11"/>
    <p:sldId id="275" r:id="rId12"/>
    <p:sldId id="276" r:id="rId13"/>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6C9BC-DD18-48F2-945A-E5221B2305BE}" v="2" dt="2025-09-17T13:20:04.92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91" d="100"/>
          <a:sy n="91" d="100"/>
        </p:scale>
        <p:origin x="984" y="72"/>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na Roin" userId="30472e0a-ce86-48af-9996-5d2052f4b851" providerId="ADAL" clId="{0D66C9BC-DD18-48F2-945A-E5221B2305BE}"/>
    <pc:docChg chg="custSel modSld modMainMaster">
      <pc:chgData name="Birna Roin" userId="30472e0a-ce86-48af-9996-5d2052f4b851" providerId="ADAL" clId="{0D66C9BC-DD18-48F2-945A-E5221B2305BE}" dt="2025-09-17T13:20:04.925" v="53"/>
      <pc:docMkLst>
        <pc:docMk/>
      </pc:docMkLst>
      <pc:sldChg chg="modSp mod">
        <pc:chgData name="Birna Roin" userId="30472e0a-ce86-48af-9996-5d2052f4b851" providerId="ADAL" clId="{0D66C9BC-DD18-48F2-945A-E5221B2305BE}" dt="2025-09-17T13:19:09.110" v="47" actId="20577"/>
        <pc:sldMkLst>
          <pc:docMk/>
          <pc:sldMk cId="1221587000" sldId="273"/>
        </pc:sldMkLst>
        <pc:spChg chg="mod">
          <ac:chgData name="Birna Roin" userId="30472e0a-ce86-48af-9996-5d2052f4b851" providerId="ADAL" clId="{0D66C9BC-DD18-48F2-945A-E5221B2305BE}" dt="2025-09-17T13:19:09.110" v="47" actId="20577"/>
          <ac:spMkLst>
            <pc:docMk/>
            <pc:sldMk cId="1221587000" sldId="273"/>
            <ac:spMk id="8" creationId="{E8C6EDE3-384C-A4D8-BA04-95FD4065883E}"/>
          </ac:spMkLst>
        </pc:spChg>
      </pc:sldChg>
      <pc:sldChg chg="modSp mod">
        <pc:chgData name="Birna Roin" userId="30472e0a-ce86-48af-9996-5d2052f4b851" providerId="ADAL" clId="{0D66C9BC-DD18-48F2-945A-E5221B2305BE}" dt="2025-09-17T13:20:04.925" v="53"/>
        <pc:sldMkLst>
          <pc:docMk/>
          <pc:sldMk cId="3215736732" sldId="275"/>
        </pc:sldMkLst>
        <pc:spChg chg="mod">
          <ac:chgData name="Birna Roin" userId="30472e0a-ce86-48af-9996-5d2052f4b851" providerId="ADAL" clId="{0D66C9BC-DD18-48F2-945A-E5221B2305BE}" dt="2025-09-17T13:20:04.925" v="53"/>
          <ac:spMkLst>
            <pc:docMk/>
            <pc:sldMk cId="3215736732" sldId="275"/>
            <ac:spMk id="4" creationId="{254D0855-48E0-6D17-D996-1EB8995BD6CE}"/>
          </ac:spMkLst>
        </pc:spChg>
      </pc:sldChg>
      <pc:sldChg chg="modSp mod">
        <pc:chgData name="Birna Roin" userId="30472e0a-ce86-48af-9996-5d2052f4b851" providerId="ADAL" clId="{0D66C9BC-DD18-48F2-945A-E5221B2305BE}" dt="2025-09-17T13:19:56.992" v="50"/>
        <pc:sldMkLst>
          <pc:docMk/>
          <pc:sldMk cId="2908112111" sldId="276"/>
        </pc:sldMkLst>
        <pc:spChg chg="mod">
          <ac:chgData name="Birna Roin" userId="30472e0a-ce86-48af-9996-5d2052f4b851" providerId="ADAL" clId="{0D66C9BC-DD18-48F2-945A-E5221B2305BE}" dt="2025-09-17T13:19:56.992" v="50"/>
          <ac:spMkLst>
            <pc:docMk/>
            <pc:sldMk cId="2908112111" sldId="276"/>
            <ac:spMk id="4" creationId="{2E0AEC4A-E8FC-3576-C287-5B7630419B18}"/>
          </ac:spMkLst>
        </pc:spChg>
      </pc:sldChg>
      <pc:sldMasterChg chg="modSp mod">
        <pc:chgData name="Birna Roin" userId="30472e0a-ce86-48af-9996-5d2052f4b851" providerId="ADAL" clId="{0D66C9BC-DD18-48F2-945A-E5221B2305BE}" dt="2025-09-17T13:18:42.094" v="23" actId="20577"/>
        <pc:sldMasterMkLst>
          <pc:docMk/>
          <pc:sldMasterMk cId="1512412186" sldId="2147483694"/>
        </pc:sldMasterMkLst>
        <pc:spChg chg="mod">
          <ac:chgData name="Birna Roin" userId="30472e0a-ce86-48af-9996-5d2052f4b851" providerId="ADAL" clId="{0D66C9BC-DD18-48F2-945A-E5221B2305BE}" dt="2025-09-17T13:18:42.094" v="23" actId="20577"/>
          <ac:spMkLst>
            <pc:docMk/>
            <pc:sldMasterMk cId="1512412186" sldId="2147483694"/>
            <ac:spMk id="7" creationId="{E9779036-C0AA-A37A-FD15-64DDF1143997}"/>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27-10-2025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27-10-2025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dirty="0">
                <a:latin typeface="Verdana"/>
                <a:cs typeface="Verdana"/>
              </a:rPr>
              <a:t>Børn og Skoleudvalget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BØRN OG SKOLEUDVALGET</a:t>
            </a:r>
            <a:r>
              <a:rPr lang="en-US" sz="2500" dirty="0">
                <a:solidFill>
                  <a:srgbClr val="C4262D"/>
                </a:solidFill>
                <a:latin typeface="Impact" panose="020B0806030902050204" pitchFamily="34" charset="0"/>
              </a:rPr>
              <a:t> </a:t>
            </a:r>
            <a:r>
              <a:rPr lang="en-US" sz="2500" dirty="0">
                <a:solidFill>
                  <a:srgbClr val="828282"/>
                </a:solidFill>
                <a:latin typeface="Impact" panose="020B0806030902050204" pitchFamily="34" charset="0"/>
              </a:rPr>
              <a:t>(BSU)</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50035" y="612597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66186" y="6153925"/>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a:lstStyle/>
          <a:p>
            <a:r>
              <a:rPr lang="da-DK" dirty="0"/>
              <a:t>ET GODT BØRNELIV</a:t>
            </a:r>
          </a:p>
          <a:p>
            <a:endParaRPr lang="da-DK" dirty="0"/>
          </a:p>
          <a:p>
            <a:r>
              <a:rPr lang="da-DK" dirty="0"/>
              <a:t>Det er vigtigt, at vores børn trives og dannes i vores dagtilbud, samt at der kan ydes den nødvendige støtte til børn med særlige behov. Det kræver nærværende voksne, og vi vil derfor have fokus på normeringerne i kommunens dagtilbud</a:t>
            </a:r>
          </a:p>
          <a:p>
            <a:endParaRPr lang="da-DK" dirty="0"/>
          </a:p>
          <a:p>
            <a:endParaRPr lang="da-DK" dirty="0"/>
          </a:p>
          <a:p>
            <a:r>
              <a:rPr lang="da-DK" dirty="0"/>
              <a:t>Samarbejdet på tværs af områder skal styrkes, så vi sikrer, at barnet er i centrum af opgaveløsningen, og at der er en tidlig og forebyggende indsats</a:t>
            </a:r>
          </a:p>
          <a:p>
            <a:endParaRPr lang="da-DK" dirty="0"/>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a:xfrm>
            <a:off x="2788247" y="1132692"/>
            <a:ext cx="6442075" cy="5163759"/>
          </a:xfrm>
        </p:spPr>
        <p:txBody>
          <a:bodyPr/>
          <a:lstStyle/>
          <a:p>
            <a:pPr>
              <a:lnSpc>
                <a:spcPct val="120000"/>
              </a:lnSpc>
            </a:pPr>
            <a:r>
              <a:rPr lang="da-DK" b="1" dirty="0">
                <a:solidFill>
                  <a:srgbClr val="000000"/>
                </a:solidFill>
                <a:latin typeface="Verdana"/>
                <a:ea typeface="Verdana"/>
              </a:rPr>
              <a:t>Inklusion i Skole- Fritidsordningen </a:t>
            </a:r>
            <a:r>
              <a:rPr lang="da-DK" dirty="0">
                <a:solidFill>
                  <a:srgbClr val="000000"/>
                </a:solidFill>
                <a:latin typeface="Verdana"/>
                <a:ea typeface="Verdana"/>
              </a:rPr>
              <a:t>Sophieskolen består af skole for 0.-9. klasse, og Udviklingscentret (UC) består af 0.-9. klasse, samt SFO. Ved at inkludere børn på tværs af forudsætninger, har vi set en markant positiv udvikling. Børn der tidligere kunne være udfordret, når de var i SFO, deltager nu aktivt i aktiviteter og oplever i langt højere grad tryghed og inklusion. Det mest bemærkelsesværdige er, at børnene nu selv tager initiativ til at opsøge hinanden på tværs, i løbet af dagen. Denne succes har ikke kun styrket børnenes sociale færdigheder, men også deres trivsel og selvværd. </a:t>
            </a: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endParaRPr lang="da-DK" dirty="0">
              <a:solidFill>
                <a:srgbClr val="000000"/>
              </a:solidFill>
              <a:latin typeface="Verdana"/>
              <a:ea typeface="Verdana"/>
            </a:endParaRPr>
          </a:p>
          <a:p>
            <a:pPr>
              <a:lnSpc>
                <a:spcPct val="120000"/>
              </a:lnSpc>
            </a:pPr>
            <a:r>
              <a:rPr lang="da-DK" dirty="0">
                <a:solidFill>
                  <a:srgbClr val="000000"/>
                </a:solidFill>
                <a:latin typeface="Verdana"/>
                <a:ea typeface="Verdana"/>
              </a:rPr>
              <a:t>Det er en stærk fortælling om hvordan inklusion kan gøre en reel forskel i hverdagen, når relationer, anerkendelse og fællesskab sættes i fokus.</a:t>
            </a:r>
          </a:p>
          <a:p>
            <a:pPr>
              <a:lnSpc>
                <a:spcPct val="120000"/>
              </a:lnSpc>
            </a:pPr>
            <a:endParaRPr lang="da-DK" dirty="0">
              <a:solidFill>
                <a:srgbClr val="000000"/>
              </a:solidFill>
              <a:latin typeface="Verdana"/>
              <a:ea typeface="Verdana"/>
            </a:endParaRPr>
          </a:p>
          <a:p>
            <a:pPr>
              <a:lnSpc>
                <a:spcPct val="120000"/>
              </a:lnSpc>
            </a:pPr>
            <a:r>
              <a:rPr lang="da-DK" b="1" dirty="0"/>
              <a:t>Fællesskabsstrategien </a:t>
            </a:r>
            <a:r>
              <a:rPr lang="da-DK" dirty="0"/>
              <a:t>er den samlede strategi for hele dagtilbuds- og skoleområdet i Guldborgsund Kommune i 2024 og mange år frem. Visionen er et børneliv hvor alle oplever glæde ved at være, og vi ser det som vores vigtigste opgave at skabe en hverdag som børn og unge fortæller om med glæde og stolthed. I vinteren 2023/2024 blev der etableret et partnerskab mellem ledelsen i Center for Børn &amp; Læring og Professionshøjskolen Absalon, </a:t>
            </a:r>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r>
              <a:rPr lang="da-DK" dirty="0"/>
              <a:t>hvor de i fællesskab udviklede læringsmiljøvejleder-uddannelsen.</a:t>
            </a:r>
          </a:p>
          <a:p>
            <a:pPr>
              <a:lnSpc>
                <a:spcPct val="120000"/>
              </a:lnSpc>
            </a:pPr>
            <a:endParaRPr lang="da-DK" dirty="0"/>
          </a:p>
          <a:p>
            <a:pPr>
              <a:lnSpc>
                <a:spcPct val="120000"/>
              </a:lnSpc>
            </a:pPr>
            <a:r>
              <a:rPr lang="da-DK" dirty="0"/>
              <a:t>Formålet med at den nye vejlederrolle er at kunne skabe et pædagogisk råderum med andre muligheder, og at arbejde med flere og fleksible læringsfællesskaber på alle folkeskoler, på alle årgange, med alle fællesskaber, med henblik på at skabe deltagelsesmuligheder for alle elever, i de store miljøer. Udviklingen af den nye læringsmiljøvejleder skal desuden være med til at understøtte implementering af Guldborgsund Kommunes børnesyn samt have fokus på at understøtte intentionerne i det gode børneliv. </a:t>
            </a:r>
          </a:p>
          <a:p>
            <a:endParaRPr lang="da-DK" dirty="0"/>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fld id="{A302253D-EB53-403A-B8A6-CD8583468AA2}" type="slidenum">
              <a:rPr lang="da-DK" smtClean="0"/>
              <a:pPr/>
              <a:t>2</a:t>
            </a:fld>
            <a:endParaRPr lang="da-DK" dirty="0"/>
          </a:p>
        </p:txBody>
      </p:sp>
      <p:pic>
        <p:nvPicPr>
          <p:cNvPr id="1026" name="Picture 2">
            <a:extLst>
              <a:ext uri="{FF2B5EF4-FFF2-40B4-BE49-F238E27FC236}">
                <a16:creationId xmlns:a16="http://schemas.microsoft.com/office/drawing/2014/main" id="{DD04714F-7F14-D691-EAC8-04BDB5680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128" y="4877226"/>
            <a:ext cx="6324600"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7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4CADF3E-76BE-8D34-1BB3-D9F50949D0A7}"/>
              </a:ext>
            </a:extLst>
          </p:cNvPr>
          <p:cNvSpPr>
            <a:spLocks noGrp="1"/>
          </p:cNvSpPr>
          <p:nvPr>
            <p:ph type="body" sz="quarter" idx="16"/>
          </p:nvPr>
        </p:nvSpPr>
        <p:spPr>
          <a:xfrm>
            <a:off x="2859899" y="868340"/>
            <a:ext cx="1739261" cy="200048"/>
          </a:xfrm>
        </p:spPr>
        <p:txBody>
          <a:bodyPr/>
          <a:lstStyle/>
          <a:p>
            <a:r>
              <a:rPr lang="da-DK" dirty="0"/>
              <a:t>Hvad har vi opnået</a:t>
            </a:r>
          </a:p>
        </p:txBody>
      </p:sp>
      <p:sp>
        <p:nvSpPr>
          <p:cNvPr id="3" name="Pladsholder til tekst 2">
            <a:extLst>
              <a:ext uri="{FF2B5EF4-FFF2-40B4-BE49-F238E27FC236}">
                <a16:creationId xmlns:a16="http://schemas.microsoft.com/office/drawing/2014/main" id="{8D9F942D-2597-27E4-F51A-3FC82931EC68}"/>
              </a:ext>
            </a:extLst>
          </p:cNvPr>
          <p:cNvSpPr>
            <a:spLocks noGrp="1"/>
          </p:cNvSpPr>
          <p:nvPr>
            <p:ph type="body" sz="quarter" idx="15"/>
          </p:nvPr>
        </p:nvSpPr>
        <p:spPr>
          <a:xfrm>
            <a:off x="595312" y="868340"/>
            <a:ext cx="1668053" cy="217510"/>
          </a:xfrm>
        </p:spPr>
        <p:txBody>
          <a:bodyPr/>
          <a:lstStyle/>
          <a:p>
            <a:r>
              <a:rPr lang="da-DK" dirty="0"/>
              <a:t>Succeskriterier</a:t>
            </a:r>
          </a:p>
        </p:txBody>
      </p:sp>
      <p:sp>
        <p:nvSpPr>
          <p:cNvPr id="17" name="Pladsholder til tekst 16">
            <a:extLst>
              <a:ext uri="{FF2B5EF4-FFF2-40B4-BE49-F238E27FC236}">
                <a16:creationId xmlns:a16="http://schemas.microsoft.com/office/drawing/2014/main" id="{2C847BF0-796F-5B6B-5687-FE50B5C13D21}"/>
              </a:ext>
            </a:extLst>
          </p:cNvPr>
          <p:cNvSpPr>
            <a:spLocks noGrp="1"/>
          </p:cNvSpPr>
          <p:nvPr>
            <p:ph type="body" sz="quarter" idx="14"/>
          </p:nvPr>
        </p:nvSpPr>
        <p:spPr/>
        <p:txBody>
          <a:bodyPr/>
          <a:lstStyle/>
          <a:p>
            <a:r>
              <a:rPr lang="da-DK" dirty="0"/>
              <a:t>TURISME OG BOSÆTNING</a:t>
            </a:r>
          </a:p>
          <a:p>
            <a:endParaRPr lang="da-DK" dirty="0"/>
          </a:p>
          <a:p>
            <a:r>
              <a:rPr lang="da-DK" dirty="0"/>
              <a:t>Hvis vi skal tiltrække nye borgere, så er det essentielt, at der ligger en skole og et dagtilbud i det område, hvor de ønsker at bosætte sig. Vi vil derfor sikre oplysning om den geografiske spredning af samt muligheder i dagtilbud og skoler i kommunen, så borgere og tilflyttere nemt kan danne sig et overblik over tilbuddene</a:t>
            </a:r>
          </a:p>
          <a:p>
            <a:endParaRPr lang="da-DK" dirty="0"/>
          </a:p>
          <a:p>
            <a:endParaRPr lang="da-DK" dirty="0"/>
          </a:p>
          <a:p>
            <a:endParaRPr lang="da-DK" dirty="0"/>
          </a:p>
        </p:txBody>
      </p:sp>
      <p:sp>
        <p:nvSpPr>
          <p:cNvPr id="5" name="Pladsholder til tekst 4">
            <a:extLst>
              <a:ext uri="{FF2B5EF4-FFF2-40B4-BE49-F238E27FC236}">
                <a16:creationId xmlns:a16="http://schemas.microsoft.com/office/drawing/2014/main" id="{C0FFC4C0-2528-9AB6-3B6A-FF46C1AC8C68}"/>
              </a:ext>
            </a:extLst>
          </p:cNvPr>
          <p:cNvSpPr>
            <a:spLocks noGrp="1"/>
          </p:cNvSpPr>
          <p:nvPr>
            <p:ph type="body" sz="quarter" idx="11"/>
          </p:nvPr>
        </p:nvSpPr>
        <p:spPr/>
        <p:txBody>
          <a:bodyPr/>
          <a:lstStyle/>
          <a:p>
            <a:pPr>
              <a:lnSpc>
                <a:spcPct val="120000"/>
              </a:lnSpc>
            </a:pPr>
            <a:r>
              <a:rPr lang="da-DK" b="1" dirty="0"/>
              <a:t>Styregruppe 44 </a:t>
            </a:r>
            <a:r>
              <a:rPr lang="da-DK" kern="100" dirty="0">
                <a:ea typeface="Calibri" panose="020F0502020204030204" pitchFamily="34" charset="0"/>
                <a:cs typeface="Times New Roman" panose="02020603050405020304" pitchFamily="18" charset="0"/>
              </a:rPr>
              <a:t>fungerer som en paraplyforening, hvor alle er velkomne. </a:t>
            </a:r>
          </a:p>
          <a:p>
            <a:pPr>
              <a:lnSpc>
                <a:spcPct val="120000"/>
              </a:lnSpc>
            </a:pPr>
            <a:endParaRPr lang="da-DK" kern="100" dirty="0">
              <a:ea typeface="Calibri" panose="020F0502020204030204" pitchFamily="34" charset="0"/>
              <a:cs typeface="Times New Roman" panose="02020603050405020304" pitchFamily="18" charset="0"/>
            </a:endParaRPr>
          </a:p>
          <a:p>
            <a:pPr>
              <a:lnSpc>
                <a:spcPct val="120000"/>
              </a:lnSpc>
            </a:pPr>
            <a:r>
              <a:rPr lang="da-DK" kern="100" dirty="0">
                <a:ea typeface="Calibri" panose="020F0502020204030204" pitchFamily="34" charset="0"/>
                <a:cs typeface="Times New Roman" panose="02020603050405020304" pitchFamily="18" charset="0"/>
              </a:rPr>
              <a:t>De rummer både borgere som enkeltpersoner, Eskilstrups mange foreninger, det lokale erhvervsliv, skolen, teatertruppen, madfællesskabet – kort sagt hele byen. </a:t>
            </a:r>
          </a:p>
          <a:p>
            <a:pPr>
              <a:lnSpc>
                <a:spcPct val="120000"/>
              </a:lnSpc>
            </a:pPr>
            <a:endParaRPr lang="da-DK" kern="100" dirty="0">
              <a:cs typeface="Times New Roman" panose="02020603050405020304" pitchFamily="18" charset="0"/>
            </a:endParaRPr>
          </a:p>
          <a:p>
            <a:pPr>
              <a:lnSpc>
                <a:spcPct val="120000"/>
              </a:lnSpc>
            </a:pPr>
            <a:r>
              <a:rPr lang="da-DK" dirty="0"/>
              <a:t>Det lykkedes bl.a. Styregruppe 44 at indsamle midler til at få etableret en ny legeplads, </a:t>
            </a:r>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r>
              <a:rPr lang="da-DK" dirty="0"/>
              <a:t>som blev indviet i september 2024, i forbindelse med årets sensommerfest.</a:t>
            </a:r>
          </a:p>
          <a:p>
            <a:pPr>
              <a:lnSpc>
                <a:spcPct val="120000"/>
              </a:lnSpc>
            </a:pPr>
            <a:endParaRPr lang="da-DK" dirty="0"/>
          </a:p>
          <a:p>
            <a:pPr>
              <a:lnSpc>
                <a:spcPct val="120000"/>
              </a:lnSpc>
            </a:pPr>
            <a:r>
              <a:rPr lang="da-DK" dirty="0"/>
              <a:t>Legepladsen er skabt med fokus på at der skal være noget for alle i byen.</a:t>
            </a:r>
          </a:p>
          <a:p>
            <a:pPr>
              <a:lnSpc>
                <a:spcPct val="120000"/>
              </a:lnSpc>
            </a:pPr>
            <a:endParaRPr lang="da-DK" dirty="0"/>
          </a:p>
          <a:p>
            <a:pPr>
              <a:lnSpc>
                <a:spcPct val="120000"/>
              </a:lnSpc>
            </a:pPr>
            <a:r>
              <a:rPr lang="da-DK" dirty="0"/>
              <a:t>Til småbørnsfamilier og byens mange dagplejere er der legezone for de mindste, og den er placeret tættest på bålhyggen så de helt små kan stå i læ og skygge, når de skal sove. </a:t>
            </a:r>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endParaRPr lang="da-DK" dirty="0"/>
          </a:p>
          <a:p>
            <a:pPr>
              <a:lnSpc>
                <a:spcPct val="120000"/>
              </a:lnSpc>
            </a:pPr>
            <a:r>
              <a:rPr lang="da-DK" dirty="0"/>
              <a:t>Der er et område, hvor børn i skolealderen kan få mange  timer til at gå, og et fitnessområde hvor de store børn og de voksne kan få et samlingssted til bevægelse og træning. </a:t>
            </a:r>
          </a:p>
          <a:p>
            <a:endParaRPr lang="da-DK" dirty="0"/>
          </a:p>
          <a:p>
            <a:endParaRPr lang="da-DK" dirty="0"/>
          </a:p>
          <a:p>
            <a:endParaRPr lang="da-DK" dirty="0"/>
          </a:p>
          <a:p>
            <a:endParaRPr lang="da-DK" dirty="0"/>
          </a:p>
        </p:txBody>
      </p:sp>
      <p:sp>
        <p:nvSpPr>
          <p:cNvPr id="7" name="Pladsholder til slidenummer 6">
            <a:extLst>
              <a:ext uri="{FF2B5EF4-FFF2-40B4-BE49-F238E27FC236}">
                <a16:creationId xmlns:a16="http://schemas.microsoft.com/office/drawing/2014/main" id="{0E7F50AB-CA9B-801B-A693-D27DBB79DB25}"/>
              </a:ext>
            </a:extLst>
          </p:cNvPr>
          <p:cNvSpPr>
            <a:spLocks noGrp="1"/>
          </p:cNvSpPr>
          <p:nvPr>
            <p:ph type="sldNum" sz="quarter" idx="4"/>
          </p:nvPr>
        </p:nvSpPr>
        <p:spPr/>
        <p:txBody>
          <a:bodyPr/>
          <a:lstStyle/>
          <a:p>
            <a:fld id="{A302253D-EB53-403A-B8A6-CD8583468AA2}" type="slidenum">
              <a:rPr lang="da-DK" smtClean="0"/>
              <a:pPr/>
              <a:t>3</a:t>
            </a:fld>
            <a:endParaRPr lang="da-DK" dirty="0"/>
          </a:p>
        </p:txBody>
      </p:sp>
      <p:pic>
        <p:nvPicPr>
          <p:cNvPr id="8" name="Billede 7">
            <a:extLst>
              <a:ext uri="{FF2B5EF4-FFF2-40B4-BE49-F238E27FC236}">
                <a16:creationId xmlns:a16="http://schemas.microsoft.com/office/drawing/2014/main" id="{BDDBDDB7-20CC-5CE8-7892-AE07D1AFBF1B}"/>
              </a:ext>
            </a:extLst>
          </p:cNvPr>
          <p:cNvPicPr>
            <a:picLocks noChangeAspect="1"/>
          </p:cNvPicPr>
          <p:nvPr/>
        </p:nvPicPr>
        <p:blipFill>
          <a:blip r:embed="rId2"/>
          <a:srcRect t="-794" r="-467" b="-1010"/>
          <a:stretch>
            <a:fillRect/>
          </a:stretch>
        </p:blipFill>
        <p:spPr>
          <a:xfrm>
            <a:off x="4005712" y="3644046"/>
            <a:ext cx="4441707" cy="2317660"/>
          </a:xfrm>
          <a:prstGeom prst="rect">
            <a:avLst/>
          </a:prstGeom>
        </p:spPr>
      </p:pic>
    </p:spTree>
    <p:extLst>
      <p:ext uri="{BB962C8B-B14F-4D97-AF65-F5344CB8AC3E}">
        <p14:creationId xmlns:p14="http://schemas.microsoft.com/office/powerpoint/2010/main" val="2908112111"/>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12B0C1-71F8-4363-8D3C-5481C433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7c3b2-8a31-4bef-80a9-46aabab4b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6942A6-07E5-4766-BE54-ACC32C325324}">
  <ds:schemaRefs>
    <ds:schemaRef ds:uri="http://schemas.microsoft.com/sharepoint/v3/contenttype/forms"/>
  </ds:schemaRefs>
</ds:datastoreItem>
</file>

<file path=customXml/itemProps3.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3286</TotalTime>
  <Words>642</Words>
  <Application>Microsoft Office PowerPoint</Application>
  <PresentationFormat>A4-papir (210 x 297 mm)</PresentationFormat>
  <Paragraphs>97</Paragraphs>
  <Slides>3</Slides>
  <Notes>0</Notes>
  <HiddenSlides>0</HiddenSlides>
  <MMClips>0</MMClips>
  <ScaleCrop>false</ScaleCrop>
  <HeadingPairs>
    <vt:vector size="6" baseType="variant">
      <vt:variant>
        <vt:lpstr>Benyttede skrifttyper</vt:lpstr>
      </vt:variant>
      <vt:variant>
        <vt:i4>5</vt:i4>
      </vt:variant>
      <vt:variant>
        <vt:lpstr>Tema</vt:lpstr>
      </vt:variant>
      <vt:variant>
        <vt:i4>7</vt:i4>
      </vt:variant>
      <vt:variant>
        <vt:lpstr>Slidetitler</vt:lpstr>
      </vt:variant>
      <vt:variant>
        <vt:i4>3</vt:i4>
      </vt:variant>
    </vt:vector>
  </HeadingPairs>
  <TitlesOfParts>
    <vt:vector size="15" baseType="lpstr">
      <vt:lpstr>Arial</vt:lpstr>
      <vt:lpstr>Calibri</vt:lpstr>
      <vt:lpstr>Impact</vt:lpstr>
      <vt:lpstr>Times New Roman</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Birna Roin</cp:lastModifiedBy>
  <cp:revision>77</cp:revision>
  <cp:lastPrinted>2023-02-24T07:54:19Z</cp:lastPrinted>
  <dcterms:created xsi:type="dcterms:W3CDTF">2023-02-20T13:38:19Z</dcterms:created>
  <dcterms:modified xsi:type="dcterms:W3CDTF">2025-10-27T09:08:45Z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