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78" r:id="rId5"/>
    <p:sldMasterId id="2147483686" r:id="rId6"/>
    <p:sldMasterId id="2147483694" r:id="rId7"/>
    <p:sldMasterId id="2147483702" r:id="rId8"/>
    <p:sldMasterId id="2147483710" r:id="rId9"/>
    <p:sldMasterId id="2147483718" r:id="rId10"/>
    <p:sldMasterId id="2147483795" r:id="rId11"/>
  </p:sldMasterIdLst>
  <p:notesMasterIdLst>
    <p:notesMasterId r:id="rId28"/>
  </p:notesMasterIdLst>
  <p:handoutMasterIdLst>
    <p:handoutMasterId r:id="rId29"/>
  </p:handoutMasterIdLst>
  <p:sldIdLst>
    <p:sldId id="270" r:id="rId12"/>
    <p:sldId id="256" r:id="rId13"/>
    <p:sldId id="284" r:id="rId14"/>
    <p:sldId id="257" r:id="rId15"/>
    <p:sldId id="290" r:id="rId16"/>
    <p:sldId id="296" r:id="rId17"/>
    <p:sldId id="258" r:id="rId18"/>
    <p:sldId id="292" r:id="rId19"/>
    <p:sldId id="288" r:id="rId20"/>
    <p:sldId id="261" r:id="rId21"/>
    <p:sldId id="293" r:id="rId22"/>
    <p:sldId id="262" r:id="rId23"/>
    <p:sldId id="287" r:id="rId24"/>
    <p:sldId id="294" r:id="rId25"/>
    <p:sldId id="295" r:id="rId26"/>
    <p:sldId id="275" r:id="rId27"/>
  </p:sldIdLst>
  <p:sldSz cx="9906000" cy="6858000" type="A4"/>
  <p:notesSz cx="9926638" cy="6797675"/>
  <p:defaultTextStyle>
    <a:defPPr>
      <a:defRPr kern="0"/>
    </a:defPPr>
  </p:defaultTextStyle>
  <p:extLst>
    <p:ext uri="{EFAFB233-063F-42B5-8137-9DF3F51BA10A}">
      <p15:sldGuideLst xmlns:p15="http://schemas.microsoft.com/office/powerpoint/2012/main">
        <p15:guide id="1" orient="horz" pos="2612" userDrawn="1">
          <p15:clr>
            <a:srgbClr val="A4A3A4"/>
          </p15:clr>
        </p15:guide>
        <p15:guide id="2" pos="200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0C9D04-388E-EB01-B618-DDF4449B9E9F}" name="Trine Mosegaard Albretsen" initials="TMA" userId="S::trma@guldborgsund.dk::9697ce5c-6c43-403f-a79e-a119eccefe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9F4520"/>
    <a:srgbClr val="710B8E"/>
    <a:srgbClr val="81824D"/>
    <a:srgbClr val="AD8E26"/>
    <a:srgbClr val="3D6C3A"/>
    <a:srgbClr val="98332E"/>
    <a:srgbClr val="3E6D89"/>
    <a:srgbClr val="828282"/>
    <a:srgbClr val="D3E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CEDE32-9DB0-4DEE-8FA6-C51C58577488}" v="633" dt="2025-04-15T09:40:29.09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6" autoAdjust="0"/>
  </p:normalViewPr>
  <p:slideViewPr>
    <p:cSldViewPr snapToGrid="0">
      <p:cViewPr varScale="1">
        <p:scale>
          <a:sx n="151" d="100"/>
          <a:sy n="151" d="100"/>
        </p:scale>
        <p:origin x="1734" y="150"/>
      </p:cViewPr>
      <p:guideLst>
        <p:guide orient="horz" pos="2612"/>
        <p:guide pos="200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Bo Nielsen" userId="S::ebni@guldborgsund.dk::915309e2-fbdd-4719-9240-d4d6f44bdee3" providerId="AD" clId="Web-{A7E7AF72-E67E-F211-9390-F1CB84C0C201}"/>
    <pc:docChg chg="modSld">
      <pc:chgData name="Emil Bo Nielsen" userId="S::ebni@guldborgsund.dk::915309e2-fbdd-4719-9240-d4d6f44bdee3" providerId="AD" clId="Web-{A7E7AF72-E67E-F211-9390-F1CB84C0C201}" dt="2025-01-07T12:27:04.122" v="0"/>
      <pc:docMkLst>
        <pc:docMk/>
      </pc:docMkLst>
      <pc:sldChg chg="delSp">
        <pc:chgData name="Emil Bo Nielsen" userId="S::ebni@guldborgsund.dk::915309e2-fbdd-4719-9240-d4d6f44bdee3" providerId="AD" clId="Web-{A7E7AF72-E67E-F211-9390-F1CB84C0C201}" dt="2025-01-07T12:27:04.122" v="0"/>
        <pc:sldMkLst>
          <pc:docMk/>
          <pc:sldMk cId="1778639602" sldId="274"/>
        </pc:sldMkLst>
      </pc:sldChg>
    </pc:docChg>
  </pc:docChgLst>
  <pc:docChgLst>
    <pc:chgData name="Stine Kjeldsmark Villadsen" userId="S::skvi@guldborgsund.dk::d27b60d4-d185-4710-86a0-f6df391c27eb" providerId="AD" clId="Web-{089C7268-9F43-4CFB-B988-1072A291E0E8}"/>
    <pc:docChg chg="modSld">
      <pc:chgData name="Stine Kjeldsmark Villadsen" userId="S::skvi@guldborgsund.dk::d27b60d4-d185-4710-86a0-f6df391c27eb" providerId="AD" clId="Web-{089C7268-9F43-4CFB-B988-1072A291E0E8}" dt="2025-01-27T08:35:52.088" v="7" actId="20577"/>
      <pc:docMkLst>
        <pc:docMk/>
      </pc:docMkLst>
      <pc:sldChg chg="modSp">
        <pc:chgData name="Stine Kjeldsmark Villadsen" userId="S::skvi@guldborgsund.dk::d27b60d4-d185-4710-86a0-f6df391c27eb" providerId="AD" clId="Web-{089C7268-9F43-4CFB-B988-1072A291E0E8}" dt="2025-01-27T08:35:52.088" v="7" actId="20577"/>
        <pc:sldMkLst>
          <pc:docMk/>
          <pc:sldMk cId="2814532688" sldId="287"/>
        </pc:sldMkLst>
      </pc:sldChg>
    </pc:docChg>
  </pc:docChgLst>
  <pc:docChgLst>
    <pc:chgData name="Birna Roin" userId="S::broin@guldborgsund.dk::30472e0a-ce86-48af-9996-5d2052f4b851" providerId="AD" clId="Web-{CCD2057F-4D2A-4D09-96AD-BEC4D60E7544}"/>
    <pc:docChg chg="modSld">
      <pc:chgData name="Birna Roin" userId="S::broin@guldborgsund.dk::30472e0a-ce86-48af-9996-5d2052f4b851" providerId="AD" clId="Web-{CCD2057F-4D2A-4D09-96AD-BEC4D60E7544}" dt="2025-03-17T11:23:39.243" v="1"/>
      <pc:docMkLst>
        <pc:docMk/>
      </pc:docMkLst>
      <pc:sldChg chg="modSp">
        <pc:chgData name="Birna Roin" userId="S::broin@guldborgsund.dk::30472e0a-ce86-48af-9996-5d2052f4b851" providerId="AD" clId="Web-{CCD2057F-4D2A-4D09-96AD-BEC4D60E7544}" dt="2025-03-17T11:23:39.243" v="1"/>
        <pc:sldMkLst>
          <pc:docMk/>
          <pc:sldMk cId="550881034" sldId="262"/>
        </pc:sldMkLst>
        <pc:graphicFrameChg chg="mod modGraphic">
          <ac:chgData name="Birna Roin" userId="S::broin@guldborgsund.dk::30472e0a-ce86-48af-9996-5d2052f4b851" providerId="AD" clId="Web-{CCD2057F-4D2A-4D09-96AD-BEC4D60E7544}" dt="2025-03-17T11:23:39.243" v="1"/>
          <ac:graphicFrameMkLst>
            <pc:docMk/>
            <pc:sldMk cId="550881034" sldId="262"/>
            <ac:graphicFrameMk id="10" creationId="{51F8486E-81A5-C242-657D-9B7B96D98A91}"/>
          </ac:graphicFrameMkLst>
        </pc:graphicFrameChg>
      </pc:sldChg>
    </pc:docChg>
  </pc:docChgLst>
  <pc:docChgLst>
    <pc:chgData name="Diana Gerlach" userId="S::dg@guldborgsund.dk::d1d98417-297f-481d-8a5b-99d6bfefd834" providerId="AD" clId="Web-{0691F573-9C6E-CCDD-DD82-B63595579B83}"/>
    <pc:docChg chg="modSld">
      <pc:chgData name="Diana Gerlach" userId="S::dg@guldborgsund.dk::d1d98417-297f-481d-8a5b-99d6bfefd834" providerId="AD" clId="Web-{0691F573-9C6E-CCDD-DD82-B63595579B83}" dt="2025-02-06T18:26:58.444" v="576" actId="20577"/>
      <pc:docMkLst>
        <pc:docMk/>
      </pc:docMkLst>
      <pc:sldChg chg="modSp">
        <pc:chgData name="Diana Gerlach" userId="S::dg@guldborgsund.dk::d1d98417-297f-481d-8a5b-99d6bfefd834" providerId="AD" clId="Web-{0691F573-9C6E-CCDD-DD82-B63595579B83}" dt="2025-02-06T18:26:58.444" v="576" actId="20577"/>
        <pc:sldMkLst>
          <pc:docMk/>
          <pc:sldMk cId="3184895496" sldId="257"/>
        </pc:sldMkLst>
      </pc:sldChg>
    </pc:docChg>
  </pc:docChgLst>
  <pc:docChgLst>
    <pc:chgData name="Kennet Nordstrøm" userId="S::keno@guldborgsund.dk::b0bfaebd-4fa4-43cd-b08a-8f49adaf2b28" providerId="AD" clId="Web-{92E7BEEE-D79B-A9C2-AB86-096AACE8F3DE}"/>
    <pc:docChg chg="modSld">
      <pc:chgData name="Kennet Nordstrøm" userId="S::keno@guldborgsund.dk::b0bfaebd-4fa4-43cd-b08a-8f49adaf2b28" providerId="AD" clId="Web-{92E7BEEE-D79B-A9C2-AB86-096AACE8F3DE}" dt="2025-01-21T13:52:07.940" v="745" actId="20577"/>
      <pc:docMkLst>
        <pc:docMk/>
      </pc:docMkLst>
      <pc:sldChg chg="modSp">
        <pc:chgData name="Kennet Nordstrøm" userId="S::keno@guldborgsund.dk::b0bfaebd-4fa4-43cd-b08a-8f49adaf2b28" providerId="AD" clId="Web-{92E7BEEE-D79B-A9C2-AB86-096AACE8F3DE}" dt="2025-01-21T13:52:07.940" v="745" actId="20577"/>
        <pc:sldMkLst>
          <pc:docMk/>
          <pc:sldMk cId="859076160" sldId="284"/>
        </pc:sldMkLst>
      </pc:sldChg>
    </pc:docChg>
  </pc:docChgLst>
  <pc:docChgLst>
    <pc:chgData name="Jakob Nielsen" userId="92c73843-3474-47a7-9fde-648418f2d1e9" providerId="ADAL" clId="{5568F5B6-9AF6-4008-A808-CBB9E10D72A3}"/>
    <pc:docChg chg="custSel modSld">
      <pc:chgData name="Jakob Nielsen" userId="92c73843-3474-47a7-9fde-648418f2d1e9" providerId="ADAL" clId="{5568F5B6-9AF6-4008-A808-CBB9E10D72A3}" dt="2025-02-07T11:32:58.218" v="694" actId="1076"/>
      <pc:docMkLst>
        <pc:docMk/>
      </pc:docMkLst>
      <pc:sldChg chg="addSp modSp mod">
        <pc:chgData name="Jakob Nielsen" userId="92c73843-3474-47a7-9fde-648418f2d1e9" providerId="ADAL" clId="{5568F5B6-9AF6-4008-A808-CBB9E10D72A3}" dt="2025-02-07T11:32:58.218" v="694" actId="1076"/>
        <pc:sldMkLst>
          <pc:docMk/>
          <pc:sldMk cId="1030438814" sldId="261"/>
        </pc:sldMkLst>
      </pc:sldChg>
    </pc:docChg>
  </pc:docChgLst>
  <pc:docChgLst>
    <pc:chgData name="Julie Damgaard Nielsen" userId="S::judn@guldborgsund.dk::9fc41fbc-70b5-407d-be91-0dbd1ee35584" providerId="AD" clId="Web-{6C0A8321-A788-1C93-1003-66D2B1EC0BCB}"/>
    <pc:docChg chg="modSld">
      <pc:chgData name="Julie Damgaard Nielsen" userId="S::judn@guldborgsund.dk::9fc41fbc-70b5-407d-be91-0dbd1ee35584" providerId="AD" clId="Web-{6C0A8321-A788-1C93-1003-66D2B1EC0BCB}" dt="2025-02-03T15:17:58.497" v="1541" actId="20577"/>
      <pc:docMkLst>
        <pc:docMk/>
      </pc:docMkLst>
      <pc:sldChg chg="modSp">
        <pc:chgData name="Julie Damgaard Nielsen" userId="S::judn@guldborgsund.dk::9fc41fbc-70b5-407d-be91-0dbd1ee35584" providerId="AD" clId="Web-{6C0A8321-A788-1C93-1003-66D2B1EC0BCB}" dt="2025-02-03T15:17:58.497" v="1541" actId="20577"/>
        <pc:sldMkLst>
          <pc:docMk/>
          <pc:sldMk cId="593496950" sldId="277"/>
        </pc:sldMkLst>
      </pc:sldChg>
    </pc:docChg>
  </pc:docChgLst>
  <pc:docChgLst>
    <pc:chgData name="Tanja Beckmann Sørensen" userId="S::tbsj@guldborgsund.dk::4341a15e-0662-4d33-96a5-ffef50dba6f6" providerId="AD" clId="Web-{8BBC7432-7CB2-4FEF-94C6-BCADC300277E}"/>
    <pc:docChg chg="modSld">
      <pc:chgData name="Tanja Beckmann Sørensen" userId="S::tbsj@guldborgsund.dk::4341a15e-0662-4d33-96a5-ffef50dba6f6" providerId="AD" clId="Web-{8BBC7432-7CB2-4FEF-94C6-BCADC300277E}" dt="2025-02-10T11:40:34.689" v="456" actId="20577"/>
      <pc:docMkLst>
        <pc:docMk/>
      </pc:docMkLst>
      <pc:sldChg chg="modSp">
        <pc:chgData name="Tanja Beckmann Sørensen" userId="S::tbsj@guldborgsund.dk::4341a15e-0662-4d33-96a5-ffef50dba6f6" providerId="AD" clId="Web-{8BBC7432-7CB2-4FEF-94C6-BCADC300277E}" dt="2025-02-10T11:40:34.689" v="456" actId="20577"/>
        <pc:sldMkLst>
          <pc:docMk/>
          <pc:sldMk cId="3184895496" sldId="257"/>
        </pc:sldMkLst>
      </pc:sldChg>
    </pc:docChg>
  </pc:docChgLst>
  <pc:docChgLst>
    <pc:chgData name="Birna Roin" userId="S::broin@guldborgsund.dk::30472e0a-ce86-48af-9996-5d2052f4b851" providerId="AD" clId="Web-{BE3FD7B2-086C-451A-936D-D7497EBD98E8}"/>
    <pc:docChg chg="modSld">
      <pc:chgData name="Birna Roin" userId="S::broin@guldborgsund.dk::30472e0a-ce86-48af-9996-5d2052f4b851" providerId="AD" clId="Web-{BE3FD7B2-086C-451A-936D-D7497EBD98E8}" dt="2024-11-07T10:11:02.937" v="2" actId="20577"/>
      <pc:docMkLst>
        <pc:docMk/>
      </pc:docMkLst>
      <pc:sldChg chg="modSp">
        <pc:chgData name="Birna Roin" userId="S::broin@guldborgsund.dk::30472e0a-ce86-48af-9996-5d2052f4b851" providerId="AD" clId="Web-{BE3FD7B2-086C-451A-936D-D7497EBD98E8}" dt="2024-11-07T10:11:02.937" v="2" actId="20577"/>
        <pc:sldMkLst>
          <pc:docMk/>
          <pc:sldMk cId="942087061" sldId="270"/>
        </pc:sldMkLst>
      </pc:sldChg>
    </pc:docChg>
  </pc:docChgLst>
  <pc:docChgLst>
    <pc:chgData name="Trine Bring Olsen" userId="S::tbf@guldborgsund.dk::af35c3b5-1830-4b45-a305-b95675db7289" providerId="AD" clId="Web-{FB51D09E-9CBA-6B1B-B4EE-A9274A60B457}"/>
    <pc:docChg chg="modSld">
      <pc:chgData name="Trine Bring Olsen" userId="S::tbf@guldborgsund.dk::af35c3b5-1830-4b45-a305-b95675db7289" providerId="AD" clId="Web-{FB51D09E-9CBA-6B1B-B4EE-A9274A60B457}" dt="2025-02-21T08:43:01.991" v="28" actId="1076"/>
      <pc:docMkLst>
        <pc:docMk/>
      </pc:docMkLst>
      <pc:sldChg chg="delSp modSp">
        <pc:chgData name="Trine Bring Olsen" userId="S::tbf@guldborgsund.dk::af35c3b5-1830-4b45-a305-b95675db7289" providerId="AD" clId="Web-{FB51D09E-9CBA-6B1B-B4EE-A9274A60B457}" dt="2025-02-21T08:38:20.363" v="21" actId="20577"/>
        <pc:sldMkLst>
          <pc:docMk/>
          <pc:sldMk cId="3184895496" sldId="257"/>
        </pc:sldMkLst>
        <pc:spChg chg="mod">
          <ac:chgData name="Trine Bring Olsen" userId="S::tbf@guldborgsund.dk::af35c3b5-1830-4b45-a305-b95675db7289" providerId="AD" clId="Web-{FB51D09E-9CBA-6B1B-B4EE-A9274A60B457}" dt="2025-02-21T08:38:20.363" v="21" actId="20577"/>
          <ac:spMkLst>
            <pc:docMk/>
            <pc:sldMk cId="3184895496" sldId="257"/>
            <ac:spMk id="5" creationId="{0BF43820-BDB0-0E2F-409E-01F9922C1108}"/>
          </ac:spMkLst>
        </pc:spChg>
        <pc:spChg chg="mod">
          <ac:chgData name="Trine Bring Olsen" userId="S::tbf@guldborgsund.dk::af35c3b5-1830-4b45-a305-b95675db7289" providerId="AD" clId="Web-{FB51D09E-9CBA-6B1B-B4EE-A9274A60B457}" dt="2025-02-21T08:36:00.400" v="15" actId="20577"/>
          <ac:spMkLst>
            <pc:docMk/>
            <pc:sldMk cId="3184895496" sldId="257"/>
            <ac:spMk id="7" creationId="{532DA7FC-5736-0DF2-50E0-3D19E9328A53}"/>
          </ac:spMkLst>
        </pc:spChg>
        <pc:picChg chg="mod">
          <ac:chgData name="Trine Bring Olsen" userId="S::tbf@guldborgsund.dk::af35c3b5-1830-4b45-a305-b95675db7289" providerId="AD" clId="Web-{FB51D09E-9CBA-6B1B-B4EE-A9274A60B457}" dt="2025-02-21T08:36:15.495" v="18" actId="1076"/>
          <ac:picMkLst>
            <pc:docMk/>
            <pc:sldMk cId="3184895496" sldId="257"/>
            <ac:picMk id="12" creationId="{E5441EBC-CFBF-9265-D155-A7C14A06094B}"/>
          </ac:picMkLst>
        </pc:picChg>
      </pc:sldChg>
      <pc:sldChg chg="modSp">
        <pc:chgData name="Trine Bring Olsen" userId="S::tbf@guldborgsund.dk::af35c3b5-1830-4b45-a305-b95675db7289" providerId="AD" clId="Web-{FB51D09E-9CBA-6B1B-B4EE-A9274A60B457}" dt="2025-02-21T08:43:01.991" v="28" actId="1076"/>
        <pc:sldMkLst>
          <pc:docMk/>
          <pc:sldMk cId="3003132281" sldId="290"/>
        </pc:sldMkLst>
        <pc:spChg chg="mod">
          <ac:chgData name="Trine Bring Olsen" userId="S::tbf@guldborgsund.dk::af35c3b5-1830-4b45-a305-b95675db7289" providerId="AD" clId="Web-{FB51D09E-9CBA-6B1B-B4EE-A9274A60B457}" dt="2025-02-21T08:42:58.788" v="27" actId="20577"/>
          <ac:spMkLst>
            <pc:docMk/>
            <pc:sldMk cId="3003132281" sldId="290"/>
            <ac:spMk id="6" creationId="{FC5B08C9-7375-8D90-62AD-741D25E2E2C8}"/>
          </ac:spMkLst>
        </pc:spChg>
        <pc:picChg chg="mod">
          <ac:chgData name="Trine Bring Olsen" userId="S::tbf@guldborgsund.dk::af35c3b5-1830-4b45-a305-b95675db7289" providerId="AD" clId="Web-{FB51D09E-9CBA-6B1B-B4EE-A9274A60B457}" dt="2025-02-21T08:43:01.991" v="28" actId="1076"/>
          <ac:picMkLst>
            <pc:docMk/>
            <pc:sldMk cId="3003132281" sldId="290"/>
            <ac:picMk id="12" creationId="{A135E58A-A7DD-8597-F8D2-65BC506B3518}"/>
          </ac:picMkLst>
        </pc:picChg>
        <pc:picChg chg="mod">
          <ac:chgData name="Trine Bring Olsen" userId="S::tbf@guldborgsund.dk::af35c3b5-1830-4b45-a305-b95675db7289" providerId="AD" clId="Web-{FB51D09E-9CBA-6B1B-B4EE-A9274A60B457}" dt="2025-02-21T08:42:30.176" v="23" actId="1076"/>
          <ac:picMkLst>
            <pc:docMk/>
            <pc:sldMk cId="3003132281" sldId="290"/>
            <ac:picMk id="13" creationId="{F9431B91-3DA9-C4EE-D9F6-3029BE384753}"/>
          </ac:picMkLst>
        </pc:picChg>
      </pc:sldChg>
    </pc:docChg>
  </pc:docChgLst>
  <pc:docChgLst>
    <pc:chgData name="Emil Bo Nielsen" userId="S::ebni@guldborgsund.dk::915309e2-fbdd-4719-9240-d4d6f44bdee3" providerId="AD" clId="Web-{8B04A502-7230-9A16-8E06-C8457B61B35E}"/>
    <pc:docChg chg="modSld">
      <pc:chgData name="Emil Bo Nielsen" userId="S::ebni@guldborgsund.dk::915309e2-fbdd-4719-9240-d4d6f44bdee3" providerId="AD" clId="Web-{8B04A502-7230-9A16-8E06-C8457B61B35E}" dt="2025-01-24T11:00:08.177" v="894" actId="1076"/>
      <pc:docMkLst>
        <pc:docMk/>
      </pc:docMkLst>
      <pc:sldChg chg="addSp modSp">
        <pc:chgData name="Emil Bo Nielsen" userId="S::ebni@guldborgsund.dk::915309e2-fbdd-4719-9240-d4d6f44bdee3" providerId="AD" clId="Web-{8B04A502-7230-9A16-8E06-C8457B61B35E}" dt="2025-01-24T11:00:08.177" v="894" actId="1076"/>
        <pc:sldMkLst>
          <pc:docMk/>
          <pc:sldMk cId="1030438814" sldId="261"/>
        </pc:sldMkLst>
      </pc:sldChg>
    </pc:docChg>
  </pc:docChgLst>
  <pc:docChgLst>
    <pc:chgData name="Mette Lima" userId="S::metl@guldborgsund.dk::c971aca9-a444-4c59-801d-e0cacce1fd35" providerId="AD" clId="Web-{87611F66-BE75-EEBF-0B43-3CDC165ABB8E}"/>
    <pc:docChg chg="modSld">
      <pc:chgData name="Mette Lima" userId="S::metl@guldborgsund.dk::c971aca9-a444-4c59-801d-e0cacce1fd35" providerId="AD" clId="Web-{87611F66-BE75-EEBF-0B43-3CDC165ABB8E}" dt="2025-02-16T09:04:06.072" v="61" actId="14100"/>
      <pc:docMkLst>
        <pc:docMk/>
      </pc:docMkLst>
      <pc:sldChg chg="modSp">
        <pc:chgData name="Mette Lima" userId="S::metl@guldborgsund.dk::c971aca9-a444-4c59-801d-e0cacce1fd35" providerId="AD" clId="Web-{87611F66-BE75-EEBF-0B43-3CDC165ABB8E}" dt="2025-02-16T09:04:06.072" v="61" actId="14100"/>
        <pc:sldMkLst>
          <pc:docMk/>
          <pc:sldMk cId="3003132281" sldId="290"/>
        </pc:sldMkLst>
      </pc:sldChg>
    </pc:docChg>
  </pc:docChgLst>
  <pc:docChgLst>
    <pc:chgData name="Sølve Solbjørn Egebo Voss Skov" userId="S::soss@guldborgsund.dk::5dc747ef-16f4-42ac-b0a6-55f01e75e39f" providerId="AD" clId="Web-{5BCDCFD2-E0C7-86AC-7BD1-3E8406E8E605}"/>
    <pc:docChg chg="modSld">
      <pc:chgData name="Sølve Solbjørn Egebo Voss Skov" userId="S::soss@guldborgsund.dk::5dc747ef-16f4-42ac-b0a6-55f01e75e39f" providerId="AD" clId="Web-{5BCDCFD2-E0C7-86AC-7BD1-3E8406E8E605}" dt="2024-12-17T09:25:43.167" v="1" actId="20577"/>
      <pc:docMkLst>
        <pc:docMk/>
      </pc:docMkLst>
      <pc:sldChg chg="modSp">
        <pc:chgData name="Sølve Solbjørn Egebo Voss Skov" userId="S::soss@guldborgsund.dk::5dc747ef-16f4-42ac-b0a6-55f01e75e39f" providerId="AD" clId="Web-{5BCDCFD2-E0C7-86AC-7BD1-3E8406E8E605}" dt="2024-12-17T09:25:43.167" v="1" actId="20577"/>
        <pc:sldMkLst>
          <pc:docMk/>
          <pc:sldMk cId="942087061" sldId="270"/>
        </pc:sldMkLst>
      </pc:sldChg>
    </pc:docChg>
  </pc:docChgLst>
  <pc:docChgLst>
    <pc:chgData name="Mette Lima" userId="S::metl@guldborgsund.dk::c971aca9-a444-4c59-801d-e0cacce1fd35" providerId="AD" clId="Web-{3451B704-E532-9729-3649-7577B46BE604}"/>
    <pc:docChg chg="addSld modSld">
      <pc:chgData name="Mette Lima" userId="S::metl@guldborgsund.dk::c971aca9-a444-4c59-801d-e0cacce1fd35" providerId="AD" clId="Web-{3451B704-E532-9729-3649-7577B46BE604}" dt="2025-02-13T12:48:54.484" v="48" actId="1076"/>
      <pc:docMkLst>
        <pc:docMk/>
      </pc:docMkLst>
      <pc:sldChg chg="addSp delSp modSp new">
        <pc:chgData name="Mette Lima" userId="S::metl@guldborgsund.dk::c971aca9-a444-4c59-801d-e0cacce1fd35" providerId="AD" clId="Web-{3451B704-E532-9729-3649-7577B46BE604}" dt="2025-02-13T12:48:54.484" v="48" actId="1076"/>
        <pc:sldMkLst>
          <pc:docMk/>
          <pc:sldMk cId="3003132281" sldId="290"/>
        </pc:sldMkLst>
      </pc:sldChg>
    </pc:docChg>
  </pc:docChgLst>
  <pc:docChgLst>
    <pc:chgData name="Emil Bo Nielsen" userId="S::ebni@guldborgsund.dk::915309e2-fbdd-4719-9240-d4d6f44bdee3" providerId="AD" clId="Web-{7870E499-7C3C-A088-8219-5FA69CEA1870}"/>
    <pc:docChg chg="modSld">
      <pc:chgData name="Emil Bo Nielsen" userId="S::ebni@guldborgsund.dk::915309e2-fbdd-4719-9240-d4d6f44bdee3" providerId="AD" clId="Web-{7870E499-7C3C-A088-8219-5FA69CEA1870}" dt="2025-01-28T13:01:01.240" v="68" actId="20577"/>
      <pc:docMkLst>
        <pc:docMk/>
      </pc:docMkLst>
      <pc:sldChg chg="modSp">
        <pc:chgData name="Emil Bo Nielsen" userId="S::ebni@guldborgsund.dk::915309e2-fbdd-4719-9240-d4d6f44bdee3" providerId="AD" clId="Web-{7870E499-7C3C-A088-8219-5FA69CEA1870}" dt="2025-01-28T13:01:01.240" v="68" actId="20577"/>
        <pc:sldMkLst>
          <pc:docMk/>
          <pc:sldMk cId="1030438814" sldId="261"/>
        </pc:sldMkLst>
      </pc:sldChg>
    </pc:docChg>
  </pc:docChgLst>
  <pc:docChgLst>
    <pc:chgData name="Birna Roin" userId="30472e0a-ce86-48af-9996-5d2052f4b851" providerId="ADAL" clId="{2EBB374F-6D47-4297-9AEC-B2ACC8A84AB0}"/>
    <pc:docChg chg="undo custSel delSld modSld">
      <pc:chgData name="Birna Roin" userId="30472e0a-ce86-48af-9996-5d2052f4b851" providerId="ADAL" clId="{2EBB374F-6D47-4297-9AEC-B2ACC8A84AB0}" dt="2024-11-07T10:16:03.666" v="96" actId="21"/>
      <pc:docMkLst>
        <pc:docMk/>
      </pc:docMkLst>
      <pc:sldChg chg="delSp modSp mod">
        <pc:chgData name="Birna Roin" userId="30472e0a-ce86-48af-9996-5d2052f4b851" providerId="ADAL" clId="{2EBB374F-6D47-4297-9AEC-B2ACC8A84AB0}" dt="2024-11-07T10:06:11.640" v="28" actId="478"/>
        <pc:sldMkLst>
          <pc:docMk/>
          <pc:sldMk cId="1923408305" sldId="256"/>
        </pc:sldMkLst>
      </pc:sldChg>
      <pc:sldChg chg="delSp modSp mod">
        <pc:chgData name="Birna Roin" userId="30472e0a-ce86-48af-9996-5d2052f4b851" providerId="ADAL" clId="{2EBB374F-6D47-4297-9AEC-B2ACC8A84AB0}" dt="2024-11-07T10:16:03.666" v="96" actId="21"/>
        <pc:sldMkLst>
          <pc:docMk/>
          <pc:sldMk cId="3184895496" sldId="257"/>
        </pc:sldMkLst>
      </pc:sldChg>
      <pc:sldChg chg="addSp delSp modSp mod">
        <pc:chgData name="Birna Roin" userId="30472e0a-ce86-48af-9996-5d2052f4b851" providerId="ADAL" clId="{2EBB374F-6D47-4297-9AEC-B2ACC8A84AB0}" dt="2024-11-07T10:13:08.694" v="69" actId="21"/>
        <pc:sldMkLst>
          <pc:docMk/>
          <pc:sldMk cId="3176726098" sldId="258"/>
        </pc:sldMkLst>
      </pc:sldChg>
      <pc:sldChg chg="delSp modSp mod">
        <pc:chgData name="Birna Roin" userId="30472e0a-ce86-48af-9996-5d2052f4b851" providerId="ADAL" clId="{2EBB374F-6D47-4297-9AEC-B2ACC8A84AB0}" dt="2024-11-07T10:14:14.451" v="77" actId="21"/>
        <pc:sldMkLst>
          <pc:docMk/>
          <pc:sldMk cId="1030438814" sldId="261"/>
        </pc:sldMkLst>
      </pc:sldChg>
      <pc:sldChg chg="delSp modSp mod">
        <pc:chgData name="Birna Roin" userId="30472e0a-ce86-48af-9996-5d2052f4b851" providerId="ADAL" clId="{2EBB374F-6D47-4297-9AEC-B2ACC8A84AB0}" dt="2024-11-07T10:14:41.576" v="82" actId="478"/>
        <pc:sldMkLst>
          <pc:docMk/>
          <pc:sldMk cId="550881034" sldId="262"/>
        </pc:sldMkLst>
      </pc:sldChg>
      <pc:sldChg chg="delSp modSp mod">
        <pc:chgData name="Birna Roin" userId="30472e0a-ce86-48af-9996-5d2052f4b851" providerId="ADAL" clId="{2EBB374F-6D47-4297-9AEC-B2ACC8A84AB0}" dt="2024-11-07T10:15:37.460" v="92" actId="478"/>
        <pc:sldMkLst>
          <pc:docMk/>
          <pc:sldMk cId="2615139281" sldId="265"/>
        </pc:sldMkLst>
      </pc:sldChg>
      <pc:sldChg chg="addSp delSp modSp mod">
        <pc:chgData name="Birna Roin" userId="30472e0a-ce86-48af-9996-5d2052f4b851" providerId="ADAL" clId="{2EBB374F-6D47-4297-9AEC-B2ACC8A84AB0}" dt="2024-11-07T10:05:17.838" v="25" actId="207"/>
        <pc:sldMkLst>
          <pc:docMk/>
          <pc:sldMk cId="942087061" sldId="270"/>
        </pc:sldMkLst>
      </pc:sldChg>
      <pc:sldChg chg="del">
        <pc:chgData name="Birna Roin" userId="30472e0a-ce86-48af-9996-5d2052f4b851" providerId="ADAL" clId="{2EBB374F-6D47-4297-9AEC-B2ACC8A84AB0}" dt="2024-11-07T10:13:59.612" v="74" actId="2696"/>
        <pc:sldMkLst>
          <pc:docMk/>
          <pc:sldMk cId="4264717794" sldId="272"/>
        </pc:sldMkLst>
      </pc:sldChg>
      <pc:sldChg chg="delSp modSp mod">
        <pc:chgData name="Birna Roin" userId="30472e0a-ce86-48af-9996-5d2052f4b851" providerId="ADAL" clId="{2EBB374F-6D47-4297-9AEC-B2ACC8A84AB0}" dt="2024-11-07T10:15:25.976" v="89" actId="478"/>
        <pc:sldMkLst>
          <pc:docMk/>
          <pc:sldMk cId="1778639602" sldId="274"/>
        </pc:sldMkLst>
      </pc:sldChg>
      <pc:sldChg chg="delSp modSp mod">
        <pc:chgData name="Birna Roin" userId="30472e0a-ce86-48af-9996-5d2052f4b851" providerId="ADAL" clId="{2EBB374F-6D47-4297-9AEC-B2ACC8A84AB0}" dt="2024-11-07T10:15:46.849" v="94" actId="478"/>
        <pc:sldMkLst>
          <pc:docMk/>
          <pc:sldMk cId="3930089061" sldId="275"/>
        </pc:sldMkLst>
      </pc:sldChg>
      <pc:sldChg chg="delSp modSp mod">
        <pc:chgData name="Birna Roin" userId="30472e0a-ce86-48af-9996-5d2052f4b851" providerId="ADAL" clId="{2EBB374F-6D47-4297-9AEC-B2ACC8A84AB0}" dt="2024-11-07T10:13:42.815" v="73" actId="478"/>
        <pc:sldMkLst>
          <pc:docMk/>
          <pc:sldMk cId="593496950" sldId="277"/>
        </pc:sldMkLst>
      </pc:sldChg>
      <pc:sldChg chg="del">
        <pc:chgData name="Birna Roin" userId="30472e0a-ce86-48af-9996-5d2052f4b851" providerId="ADAL" clId="{2EBB374F-6D47-4297-9AEC-B2ACC8A84AB0}" dt="2024-11-07T10:14:03.338" v="75" actId="2696"/>
        <pc:sldMkLst>
          <pc:docMk/>
          <pc:sldMk cId="918208245" sldId="279"/>
        </pc:sldMkLst>
      </pc:sldChg>
      <pc:sldChg chg="del">
        <pc:chgData name="Birna Roin" userId="30472e0a-ce86-48af-9996-5d2052f4b851" providerId="ADAL" clId="{2EBB374F-6D47-4297-9AEC-B2ACC8A84AB0}" dt="2024-11-07T10:14:25.287" v="78" actId="2696"/>
        <pc:sldMkLst>
          <pc:docMk/>
          <pc:sldMk cId="944143662" sldId="280"/>
        </pc:sldMkLst>
      </pc:sldChg>
      <pc:sldChg chg="delSp modSp del mod">
        <pc:chgData name="Birna Roin" userId="30472e0a-ce86-48af-9996-5d2052f4b851" providerId="ADAL" clId="{2EBB374F-6D47-4297-9AEC-B2ACC8A84AB0}" dt="2024-11-07T10:10:13.907" v="47" actId="2696"/>
        <pc:sldMkLst>
          <pc:docMk/>
          <pc:sldMk cId="2384069402" sldId="281"/>
        </pc:sldMkLst>
      </pc:sldChg>
      <pc:sldChg chg="delSp modSp del mod">
        <pc:chgData name="Birna Roin" userId="30472e0a-ce86-48af-9996-5d2052f4b851" providerId="ADAL" clId="{2EBB374F-6D47-4297-9AEC-B2ACC8A84AB0}" dt="2024-11-07T10:10:06.770" v="46" actId="2696"/>
        <pc:sldMkLst>
          <pc:docMk/>
          <pc:sldMk cId="2466630537" sldId="282"/>
        </pc:sldMkLst>
      </pc:sldChg>
      <pc:sldChg chg="delSp modSp mod">
        <pc:chgData name="Birna Roin" userId="30472e0a-ce86-48af-9996-5d2052f4b851" providerId="ADAL" clId="{2EBB374F-6D47-4297-9AEC-B2ACC8A84AB0}" dt="2024-11-07T10:06:38.058" v="30" actId="478"/>
        <pc:sldMkLst>
          <pc:docMk/>
          <pc:sldMk cId="859076160" sldId="284"/>
        </pc:sldMkLst>
      </pc:sldChg>
      <pc:sldChg chg="modSp del mod">
        <pc:chgData name="Birna Roin" userId="30472e0a-ce86-48af-9996-5d2052f4b851" providerId="ADAL" clId="{2EBB374F-6D47-4297-9AEC-B2ACC8A84AB0}" dt="2024-11-07T10:13:34.306" v="71" actId="2696"/>
        <pc:sldMkLst>
          <pc:docMk/>
          <pc:sldMk cId="3629778298" sldId="285"/>
        </pc:sldMkLst>
      </pc:sldChg>
      <pc:sldChg chg="delSp modSp mod">
        <pc:chgData name="Birna Roin" userId="30472e0a-ce86-48af-9996-5d2052f4b851" providerId="ADAL" clId="{2EBB374F-6D47-4297-9AEC-B2ACC8A84AB0}" dt="2024-11-07T10:15:55.503" v="95" actId="478"/>
        <pc:sldMkLst>
          <pc:docMk/>
          <pc:sldMk cId="2814532688" sldId="287"/>
        </pc:sldMkLst>
      </pc:sldChg>
    </pc:docChg>
  </pc:docChgLst>
  <pc:docChgLst>
    <pc:chgData name="Sølve Solbjørn Egebo Voss Skov" userId="S::soss@guldborgsund.dk::5dc747ef-16f4-42ac-b0a6-55f01e75e39f" providerId="AD" clId="Web-{01CFF6ED-A649-AACB-6E05-25B5244C4806}"/>
    <pc:docChg chg="modSld">
      <pc:chgData name="Sølve Solbjørn Egebo Voss Skov" userId="S::soss@guldborgsund.dk::5dc747ef-16f4-42ac-b0a6-55f01e75e39f" providerId="AD" clId="Web-{01CFF6ED-A649-AACB-6E05-25B5244C4806}" dt="2025-02-05T12:47:55.841" v="827"/>
      <pc:docMkLst>
        <pc:docMk/>
      </pc:docMkLst>
      <pc:sldChg chg="modSp">
        <pc:chgData name="Sølve Solbjørn Egebo Voss Skov" userId="S::soss@guldborgsund.dk::5dc747ef-16f4-42ac-b0a6-55f01e75e39f" providerId="AD" clId="Web-{01CFF6ED-A649-AACB-6E05-25B5244C4806}" dt="2025-02-05T12:47:55.841" v="827"/>
        <pc:sldMkLst>
          <pc:docMk/>
          <pc:sldMk cId="1778639602" sldId="274"/>
        </pc:sldMkLst>
      </pc:sldChg>
    </pc:docChg>
  </pc:docChgLst>
  <pc:docChgLst>
    <pc:chgData name="Kennet Nordstrøm" userId="S::keno@guldborgsund.dk::b0bfaebd-4fa4-43cd-b08a-8f49adaf2b28" providerId="AD" clId="Web-{52AF4B46-3465-FC71-C45E-1EF4815BAA9C}"/>
    <pc:docChg chg="modSld">
      <pc:chgData name="Kennet Nordstrøm" userId="S::keno@guldborgsund.dk::b0bfaebd-4fa4-43cd-b08a-8f49adaf2b28" providerId="AD" clId="Web-{52AF4B46-3465-FC71-C45E-1EF4815BAA9C}" dt="2025-01-29T10:35:59.926" v="37"/>
      <pc:docMkLst>
        <pc:docMk/>
      </pc:docMkLst>
      <pc:sldChg chg="modSp">
        <pc:chgData name="Kennet Nordstrøm" userId="S::keno@guldborgsund.dk::b0bfaebd-4fa4-43cd-b08a-8f49adaf2b28" providerId="AD" clId="Web-{52AF4B46-3465-FC71-C45E-1EF4815BAA9C}" dt="2025-01-29T10:35:59.926" v="37"/>
        <pc:sldMkLst>
          <pc:docMk/>
          <pc:sldMk cId="859076160" sldId="284"/>
        </pc:sldMkLst>
      </pc:sldChg>
    </pc:docChg>
  </pc:docChgLst>
  <pc:docChgLst>
    <pc:chgData name="Trine Bring Olsen" userId="S::tbf@guldborgsund.dk::af35c3b5-1830-4b45-a305-b95675db7289" providerId="AD" clId="Web-{06E4553E-B61D-2F86-F7C6-6AC584BD9E6C}"/>
    <pc:docChg chg="addSld modSld">
      <pc:chgData name="Trine Bring Olsen" userId="S::tbf@guldborgsund.dk::af35c3b5-1830-4b45-a305-b95675db7289" providerId="AD" clId="Web-{06E4553E-B61D-2F86-F7C6-6AC584BD9E6C}" dt="2025-02-07T13:10:22.220" v="8"/>
      <pc:docMkLst>
        <pc:docMk/>
      </pc:docMkLst>
      <pc:sldChg chg="delSp modSp add replId">
        <pc:chgData name="Trine Bring Olsen" userId="S::tbf@guldborgsund.dk::af35c3b5-1830-4b45-a305-b95675db7289" providerId="AD" clId="Web-{06E4553E-B61D-2F86-F7C6-6AC584BD9E6C}" dt="2025-02-07T13:10:22.220" v="8"/>
        <pc:sldMkLst>
          <pc:docMk/>
          <pc:sldMk cId="3209049596" sldId="289"/>
        </pc:sldMkLst>
      </pc:sldChg>
    </pc:docChg>
  </pc:docChgLst>
  <pc:docChgLst>
    <pc:chgData name="Malene Kocemba Andersen" userId="bcc52f24-66cf-4005-9233-b5e11379830c" providerId="ADAL" clId="{FAD58D99-B616-443C-B8A7-B09B7E892ED9}"/>
    <pc:docChg chg="undo custSel addSld delSld modSld">
      <pc:chgData name="Malene Kocemba Andersen" userId="bcc52f24-66cf-4005-9233-b5e11379830c" providerId="ADAL" clId="{FAD58D99-B616-443C-B8A7-B09B7E892ED9}" dt="2025-02-25T12:02:56.911" v="333" actId="1035"/>
      <pc:docMkLst>
        <pc:docMk/>
      </pc:docMkLst>
      <pc:sldChg chg="addSp delSp modSp mod">
        <pc:chgData name="Malene Kocemba Andersen" userId="bcc52f24-66cf-4005-9233-b5e11379830c" providerId="ADAL" clId="{FAD58D99-B616-443C-B8A7-B09B7E892ED9}" dt="2025-02-25T12:02:56.911" v="333" actId="1035"/>
        <pc:sldMkLst>
          <pc:docMk/>
          <pc:sldMk cId="1923408305" sldId="256"/>
        </pc:sldMkLst>
        <pc:spChg chg="mod">
          <ac:chgData name="Malene Kocemba Andersen" userId="bcc52f24-66cf-4005-9233-b5e11379830c" providerId="ADAL" clId="{FAD58D99-B616-443C-B8A7-B09B7E892ED9}" dt="2025-02-25T12:00:43.600" v="293" actId="6549"/>
          <ac:spMkLst>
            <pc:docMk/>
            <pc:sldMk cId="1923408305" sldId="256"/>
            <ac:spMk id="11" creationId="{CDDE47CE-1BB3-AB82-A02B-9BEB11116CF4}"/>
          </ac:spMkLst>
        </pc:spChg>
        <pc:picChg chg="add mod">
          <ac:chgData name="Malene Kocemba Andersen" userId="bcc52f24-66cf-4005-9233-b5e11379830c" providerId="ADAL" clId="{FAD58D99-B616-443C-B8A7-B09B7E892ED9}" dt="2025-02-25T12:02:56.911" v="333" actId="1035"/>
          <ac:picMkLst>
            <pc:docMk/>
            <pc:sldMk cId="1923408305" sldId="256"/>
            <ac:picMk id="10" creationId="{B9A35725-FDE7-0F67-0625-81EAA8564498}"/>
          </ac:picMkLst>
        </pc:picChg>
      </pc:sldChg>
      <pc:sldChg chg="modSp new mod">
        <pc:chgData name="Malene Kocemba Andersen" userId="bcc52f24-66cf-4005-9233-b5e11379830c" providerId="ADAL" clId="{FAD58D99-B616-443C-B8A7-B09B7E892ED9}" dt="2025-02-06T09:45:27.892" v="129" actId="6549"/>
        <pc:sldMkLst>
          <pc:docMk/>
          <pc:sldMk cId="654851906" sldId="288"/>
        </pc:sldMkLst>
      </pc:sldChg>
      <pc:sldChg chg="add del">
        <pc:chgData name="Malene Kocemba Andersen" userId="bcc52f24-66cf-4005-9233-b5e11379830c" providerId="ADAL" clId="{FAD58D99-B616-443C-B8A7-B09B7E892ED9}" dt="2025-02-06T09:39:48.794" v="1" actId="2890"/>
        <pc:sldMkLst>
          <pc:docMk/>
          <pc:sldMk cId="1679203204" sldId="288"/>
        </pc:sldMkLst>
      </pc:sldChg>
    </pc:docChg>
  </pc:docChgLst>
  <pc:docChgLst>
    <pc:chgData name="Katha Schou Qvist" userId="S::kq@guldborgsund.dk::926732c0-85b8-49a2-813e-3b4779a7bb59" providerId="AD" clId="Web-{8BB37A50-A161-E151-8D8A-3784348E432B}"/>
    <pc:docChg chg="modSld">
      <pc:chgData name="Katha Schou Qvist" userId="S::kq@guldborgsund.dk::926732c0-85b8-49a2-813e-3b4779a7bb59" providerId="AD" clId="Web-{8BB37A50-A161-E151-8D8A-3784348E432B}" dt="2025-03-10T10:37:59.271" v="73" actId="20577"/>
      <pc:docMkLst>
        <pc:docMk/>
      </pc:docMkLst>
      <pc:sldChg chg="modSp">
        <pc:chgData name="Katha Schou Qvist" userId="S::kq@guldborgsund.dk::926732c0-85b8-49a2-813e-3b4779a7bb59" providerId="AD" clId="Web-{8BB37A50-A161-E151-8D8A-3784348E432B}" dt="2025-03-10T10:22:39.175" v="3" actId="20577"/>
        <pc:sldMkLst>
          <pc:docMk/>
          <pc:sldMk cId="3176726098" sldId="258"/>
        </pc:sldMkLst>
        <pc:spChg chg="mod">
          <ac:chgData name="Katha Schou Qvist" userId="S::kq@guldborgsund.dk::926732c0-85b8-49a2-813e-3b4779a7bb59" providerId="AD" clId="Web-{8BB37A50-A161-E151-8D8A-3784348E432B}" dt="2025-03-10T10:22:39.175" v="3" actId="20577"/>
          <ac:spMkLst>
            <pc:docMk/>
            <pc:sldMk cId="3176726098" sldId="258"/>
            <ac:spMk id="5" creationId="{F6B751DD-574E-C29A-AA5D-3AF9EE57973A}"/>
          </ac:spMkLst>
        </pc:spChg>
      </pc:sldChg>
      <pc:sldChg chg="modSp">
        <pc:chgData name="Katha Schou Qvist" userId="S::kq@guldborgsund.dk::926732c0-85b8-49a2-813e-3b4779a7bb59" providerId="AD" clId="Web-{8BB37A50-A161-E151-8D8A-3784348E432B}" dt="2025-03-10T10:29:16.949" v="38" actId="20577"/>
        <pc:sldMkLst>
          <pc:docMk/>
          <pc:sldMk cId="1030438814" sldId="261"/>
        </pc:sldMkLst>
        <pc:spChg chg="mod">
          <ac:chgData name="Katha Schou Qvist" userId="S::kq@guldborgsund.dk::926732c0-85b8-49a2-813e-3b4779a7bb59" providerId="AD" clId="Web-{8BB37A50-A161-E151-8D8A-3784348E432B}" dt="2025-03-10T10:29:16.949" v="38" actId="20577"/>
          <ac:spMkLst>
            <pc:docMk/>
            <pc:sldMk cId="1030438814" sldId="261"/>
            <ac:spMk id="9" creationId="{7AE15E9F-8319-F5FE-684D-5972E7882B01}"/>
          </ac:spMkLst>
        </pc:spChg>
      </pc:sldChg>
      <pc:sldChg chg="modSp">
        <pc:chgData name="Katha Schou Qvist" userId="S::kq@guldborgsund.dk::926732c0-85b8-49a2-813e-3b4779a7bb59" providerId="AD" clId="Web-{8BB37A50-A161-E151-8D8A-3784348E432B}" dt="2025-03-10T10:32:41.828" v="45" actId="20577"/>
        <pc:sldMkLst>
          <pc:docMk/>
          <pc:sldMk cId="550881034" sldId="262"/>
        </pc:sldMkLst>
        <pc:spChg chg="mod">
          <ac:chgData name="Katha Schou Qvist" userId="S::kq@guldborgsund.dk::926732c0-85b8-49a2-813e-3b4779a7bb59" providerId="AD" clId="Web-{8BB37A50-A161-E151-8D8A-3784348E432B}" dt="2025-03-10T10:32:41.828" v="45" actId="20577"/>
          <ac:spMkLst>
            <pc:docMk/>
            <pc:sldMk cId="550881034" sldId="262"/>
            <ac:spMk id="7" creationId="{45C5011F-989E-4A09-F1FF-8996A9A5B5A7}"/>
          </ac:spMkLst>
        </pc:spChg>
      </pc:sldChg>
      <pc:sldChg chg="modSp">
        <pc:chgData name="Katha Schou Qvist" userId="S::kq@guldborgsund.dk::926732c0-85b8-49a2-813e-3b4779a7bb59" providerId="AD" clId="Web-{8BB37A50-A161-E151-8D8A-3784348E432B}" dt="2025-03-10T10:36:55.317" v="69" actId="20577"/>
        <pc:sldMkLst>
          <pc:docMk/>
          <pc:sldMk cId="1778639602" sldId="274"/>
        </pc:sldMkLst>
      </pc:sldChg>
      <pc:sldChg chg="modSp">
        <pc:chgData name="Katha Schou Qvist" userId="S::kq@guldborgsund.dk::926732c0-85b8-49a2-813e-3b4779a7bb59" providerId="AD" clId="Web-{8BB37A50-A161-E151-8D8A-3784348E432B}" dt="2025-03-10T10:37:59.271" v="73" actId="20577"/>
        <pc:sldMkLst>
          <pc:docMk/>
          <pc:sldMk cId="3930089061" sldId="275"/>
        </pc:sldMkLst>
        <pc:spChg chg="mod">
          <ac:chgData name="Katha Schou Qvist" userId="S::kq@guldborgsund.dk::926732c0-85b8-49a2-813e-3b4779a7bb59" providerId="AD" clId="Web-{8BB37A50-A161-E151-8D8A-3784348E432B}" dt="2025-03-10T10:37:59.271" v="73" actId="20577"/>
          <ac:spMkLst>
            <pc:docMk/>
            <pc:sldMk cId="3930089061" sldId="275"/>
            <ac:spMk id="2" creationId="{51F9FDFB-34EF-E5A6-4472-FAB2A74C0B1B}"/>
          </ac:spMkLst>
        </pc:spChg>
      </pc:sldChg>
      <pc:sldChg chg="modSp">
        <pc:chgData name="Katha Schou Qvist" userId="S::kq@guldborgsund.dk::926732c0-85b8-49a2-813e-3b4779a7bb59" providerId="AD" clId="Web-{8BB37A50-A161-E151-8D8A-3784348E432B}" dt="2025-03-10T10:34:29.549" v="51" actId="20577"/>
        <pc:sldMkLst>
          <pc:docMk/>
          <pc:sldMk cId="2814532688" sldId="287"/>
        </pc:sldMkLst>
        <pc:spChg chg="mod">
          <ac:chgData name="Katha Schou Qvist" userId="S::kq@guldborgsund.dk::926732c0-85b8-49a2-813e-3b4779a7bb59" providerId="AD" clId="Web-{8BB37A50-A161-E151-8D8A-3784348E432B}" dt="2025-03-10T10:34:29.549" v="51" actId="20577"/>
          <ac:spMkLst>
            <pc:docMk/>
            <pc:sldMk cId="2814532688" sldId="287"/>
            <ac:spMk id="7" creationId="{279E5226-DCD1-111F-8DAD-726993651CD9}"/>
          </ac:spMkLst>
        </pc:spChg>
      </pc:sldChg>
      <pc:sldChg chg="modSp">
        <pc:chgData name="Katha Schou Qvist" userId="S::kq@guldborgsund.dk::926732c0-85b8-49a2-813e-3b4779a7bb59" providerId="AD" clId="Web-{8BB37A50-A161-E151-8D8A-3784348E432B}" dt="2025-03-10T10:25:51.539" v="7" actId="20577"/>
        <pc:sldMkLst>
          <pc:docMk/>
          <pc:sldMk cId="654851906" sldId="288"/>
        </pc:sldMkLst>
        <pc:spChg chg="mod">
          <ac:chgData name="Katha Schou Qvist" userId="S::kq@guldborgsund.dk::926732c0-85b8-49a2-813e-3b4779a7bb59" providerId="AD" clId="Web-{8BB37A50-A161-E151-8D8A-3784348E432B}" dt="2025-03-10T10:25:51.539" v="7" actId="20577"/>
          <ac:spMkLst>
            <pc:docMk/>
            <pc:sldMk cId="654851906" sldId="288"/>
            <ac:spMk id="5" creationId="{E448DCA5-6B11-B657-2AFA-8B9D4F7BF176}"/>
          </ac:spMkLst>
        </pc:spChg>
      </pc:sldChg>
      <pc:sldChg chg="modSp">
        <pc:chgData name="Katha Schou Qvist" userId="S::kq@guldborgsund.dk::926732c0-85b8-49a2-813e-3b4779a7bb59" providerId="AD" clId="Web-{8BB37A50-A161-E151-8D8A-3784348E432B}" dt="2025-03-10T10:31:10.592" v="40" actId="20577"/>
        <pc:sldMkLst>
          <pc:docMk/>
          <pc:sldMk cId="3209049596" sldId="289"/>
        </pc:sldMkLst>
      </pc:sldChg>
    </pc:docChg>
  </pc:docChgLst>
  <pc:docChgLst>
    <pc:chgData name="Sonja Christina Rasmussen" userId="S::sor@guldborgsund.dk::ad0dfea7-5330-4938-aa2f-0bf950db94f6" providerId="AD" clId="Web-{92B2AC06-86F2-AA5C-BD78-9096E5713690}"/>
    <pc:docChg chg="modSld">
      <pc:chgData name="Sonja Christina Rasmussen" userId="S::sor@guldborgsund.dk::ad0dfea7-5330-4938-aa2f-0bf950db94f6" providerId="AD" clId="Web-{92B2AC06-86F2-AA5C-BD78-9096E5713690}" dt="2025-01-30T12:40:33.433" v="734"/>
      <pc:docMkLst>
        <pc:docMk/>
      </pc:docMkLst>
      <pc:sldChg chg="addSp delSp modSp">
        <pc:chgData name="Sonja Christina Rasmussen" userId="S::sor@guldborgsund.dk::ad0dfea7-5330-4938-aa2f-0bf950db94f6" providerId="AD" clId="Web-{92B2AC06-86F2-AA5C-BD78-9096E5713690}" dt="2025-01-30T12:40:33.433" v="734"/>
        <pc:sldMkLst>
          <pc:docMk/>
          <pc:sldMk cId="3930089061" sldId="275"/>
        </pc:sldMkLst>
      </pc:sldChg>
    </pc:docChg>
  </pc:docChgLst>
  <pc:docChgLst>
    <pc:chgData name="Stine Kjeldsmark Villadsen" userId="S::skvi@guldborgsund.dk::d27b60d4-d185-4710-86a0-f6df391c27eb" providerId="AD" clId="Web-{9C2D1B19-6531-4E87-87EF-30F1892F4493}"/>
    <pc:docChg chg="modSld">
      <pc:chgData name="Stine Kjeldsmark Villadsen" userId="S::skvi@guldborgsund.dk::d27b60d4-d185-4710-86a0-f6df391c27eb" providerId="AD" clId="Web-{9C2D1B19-6531-4E87-87EF-30F1892F4493}" dt="2025-01-24T10:36:32.816" v="50" actId="20577"/>
      <pc:docMkLst>
        <pc:docMk/>
      </pc:docMkLst>
      <pc:sldChg chg="addSp modSp">
        <pc:chgData name="Stine Kjeldsmark Villadsen" userId="S::skvi@guldborgsund.dk::d27b60d4-d185-4710-86a0-f6df391c27eb" providerId="AD" clId="Web-{9C2D1B19-6531-4E87-87EF-30F1892F4493}" dt="2025-01-24T10:36:32.816" v="50" actId="20577"/>
        <pc:sldMkLst>
          <pc:docMk/>
          <pc:sldMk cId="550881034" sldId="262"/>
        </pc:sldMkLst>
      </pc:sldChg>
    </pc:docChg>
  </pc:docChgLst>
  <pc:docChgLst>
    <pc:chgData name="Trine Bring Olsen" userId="S::tbf@guldborgsund.dk::af35c3b5-1830-4b45-a305-b95675db7289" providerId="AD" clId="Web-{8E793758-6764-325E-BA4D-9804EDBB02BD}"/>
    <pc:docChg chg="modSld">
      <pc:chgData name="Trine Bring Olsen" userId="S::tbf@guldborgsund.dk::af35c3b5-1830-4b45-a305-b95675db7289" providerId="AD" clId="Web-{8E793758-6764-325E-BA4D-9804EDBB02BD}" dt="2025-03-07T11:25:28.746" v="185" actId="20577"/>
      <pc:docMkLst>
        <pc:docMk/>
      </pc:docMkLst>
      <pc:sldChg chg="modSp">
        <pc:chgData name="Trine Bring Olsen" userId="S::tbf@guldborgsund.dk::af35c3b5-1830-4b45-a305-b95675db7289" providerId="AD" clId="Web-{8E793758-6764-325E-BA4D-9804EDBB02BD}" dt="2025-03-07T11:12:33.093" v="36" actId="20577"/>
        <pc:sldMkLst>
          <pc:docMk/>
          <pc:sldMk cId="1030438814" sldId="261"/>
        </pc:sldMkLst>
        <pc:spChg chg="mod">
          <ac:chgData name="Trine Bring Olsen" userId="S::tbf@guldborgsund.dk::af35c3b5-1830-4b45-a305-b95675db7289" providerId="AD" clId="Web-{8E793758-6764-325E-BA4D-9804EDBB02BD}" dt="2025-03-07T11:12:33.093" v="36" actId="20577"/>
          <ac:spMkLst>
            <pc:docMk/>
            <pc:sldMk cId="1030438814" sldId="261"/>
            <ac:spMk id="9" creationId="{7AE15E9F-8319-F5FE-684D-5972E7882B01}"/>
          </ac:spMkLst>
        </pc:spChg>
      </pc:sldChg>
      <pc:sldChg chg="delSp modSp">
        <pc:chgData name="Trine Bring Olsen" userId="S::tbf@guldborgsund.dk::af35c3b5-1830-4b45-a305-b95675db7289" providerId="AD" clId="Web-{8E793758-6764-325E-BA4D-9804EDBB02BD}" dt="2025-03-07T11:25:28.746" v="185" actId="20577"/>
        <pc:sldMkLst>
          <pc:docMk/>
          <pc:sldMk cId="3930089061" sldId="275"/>
        </pc:sldMkLst>
        <pc:spChg chg="mod">
          <ac:chgData name="Trine Bring Olsen" userId="S::tbf@guldborgsund.dk::af35c3b5-1830-4b45-a305-b95675db7289" providerId="AD" clId="Web-{8E793758-6764-325E-BA4D-9804EDBB02BD}" dt="2025-03-07T11:25:28.746" v="185" actId="20577"/>
          <ac:spMkLst>
            <pc:docMk/>
            <pc:sldMk cId="3930089061" sldId="275"/>
            <ac:spMk id="2" creationId="{51F9FDFB-34EF-E5A6-4472-FAB2A74C0B1B}"/>
          </ac:spMkLst>
        </pc:spChg>
        <pc:picChg chg="mod">
          <ac:chgData name="Trine Bring Olsen" userId="S::tbf@guldborgsund.dk::af35c3b5-1830-4b45-a305-b95675db7289" providerId="AD" clId="Web-{8E793758-6764-325E-BA4D-9804EDBB02BD}" dt="2025-03-07T11:24:00.899" v="151" actId="1076"/>
          <ac:picMkLst>
            <pc:docMk/>
            <pc:sldMk cId="3930089061" sldId="275"/>
            <ac:picMk id="12" creationId="{848797F9-6522-10E3-CDFE-C8BDCCF57DD9}"/>
          </ac:picMkLst>
        </pc:picChg>
      </pc:sldChg>
      <pc:sldChg chg="addSp modSp">
        <pc:chgData name="Trine Bring Olsen" userId="S::tbf@guldborgsund.dk::af35c3b5-1830-4b45-a305-b95675db7289" providerId="AD" clId="Web-{8E793758-6764-325E-BA4D-9804EDBB02BD}" dt="2025-03-07T11:20:02.390" v="61" actId="1076"/>
        <pc:sldMkLst>
          <pc:docMk/>
          <pc:sldMk cId="593496950" sldId="277"/>
        </pc:sldMkLst>
      </pc:sldChg>
      <pc:sldChg chg="modSp">
        <pc:chgData name="Trine Bring Olsen" userId="S::tbf@guldborgsund.dk::af35c3b5-1830-4b45-a305-b95675db7289" providerId="AD" clId="Web-{8E793758-6764-325E-BA4D-9804EDBB02BD}" dt="2025-03-07T11:15:38.428" v="59" actId="20577"/>
        <pc:sldMkLst>
          <pc:docMk/>
          <pc:sldMk cId="3209049596" sldId="289"/>
        </pc:sldMkLst>
      </pc:sldChg>
    </pc:docChg>
  </pc:docChgLst>
  <pc:docChgLst>
    <pc:chgData name="Sølve Solbjørn Egebo Voss Skov" userId="5dc747ef-16f4-42ac-b0a6-55f01e75e39f" providerId="ADAL" clId="{D270694C-1299-42A1-9ADC-6BC60A494ACA}"/>
    <pc:docChg chg="modSld">
      <pc:chgData name="Sølve Solbjørn Egebo Voss Skov" userId="5dc747ef-16f4-42ac-b0a6-55f01e75e39f" providerId="ADAL" clId="{D270694C-1299-42A1-9ADC-6BC60A494ACA}" dt="2024-12-17T09:29:06.807" v="0" actId="27309"/>
      <pc:docMkLst>
        <pc:docMk/>
      </pc:docMkLst>
      <pc:sldChg chg="addSp modSp mod">
        <pc:chgData name="Sølve Solbjørn Egebo Voss Skov" userId="5dc747ef-16f4-42ac-b0a6-55f01e75e39f" providerId="ADAL" clId="{D270694C-1299-42A1-9ADC-6BC60A494ACA}" dt="2024-12-17T09:29:06.807" v="0" actId="27309"/>
        <pc:sldMkLst>
          <pc:docMk/>
          <pc:sldMk cId="1778639602" sldId="274"/>
        </pc:sldMkLst>
      </pc:sldChg>
    </pc:docChg>
  </pc:docChgLst>
  <pc:docChgLst>
    <pc:chgData name="Søren Hyllegaard Pedersen" userId="S::shp@guldborgsund.dk::9fe1e437-082a-4a91-84e3-46e0c0d6a632" providerId="AD" clId="Web-{9CD4CB08-6207-4B22-EDE0-143271A25A9A}"/>
    <pc:docChg chg="delSld">
      <pc:chgData name="Søren Hyllegaard Pedersen" userId="S::shp@guldborgsund.dk::9fe1e437-082a-4a91-84e3-46e0c0d6a632" providerId="AD" clId="Web-{9CD4CB08-6207-4B22-EDE0-143271A25A9A}" dt="2025-01-30T13:56:48.307" v="0"/>
      <pc:docMkLst>
        <pc:docMk/>
      </pc:docMkLst>
      <pc:sldChg chg="del">
        <pc:chgData name="Søren Hyllegaard Pedersen" userId="S::shp@guldborgsund.dk::9fe1e437-082a-4a91-84e3-46e0c0d6a632" providerId="AD" clId="Web-{9CD4CB08-6207-4B22-EDE0-143271A25A9A}" dt="2025-01-30T13:56:48.307" v="0"/>
        <pc:sldMkLst>
          <pc:docMk/>
          <pc:sldMk cId="1030438814" sldId="261"/>
        </pc:sldMkLst>
      </pc:sldChg>
    </pc:docChg>
  </pc:docChgLst>
  <pc:docChgLst>
    <pc:chgData name="Katha Schou Qvist" userId="S::kq@guldborgsund.dk::926732c0-85b8-49a2-813e-3b4779a7bb59" providerId="AD" clId="Web-{9C82E80A-D480-6FE1-2821-F13A1DDF96DE}"/>
    <pc:docChg chg="modSld">
      <pc:chgData name="Katha Schou Qvist" userId="S::kq@guldborgsund.dk::926732c0-85b8-49a2-813e-3b4779a7bb59" providerId="AD" clId="Web-{9C82E80A-D480-6FE1-2821-F13A1DDF96DE}" dt="2025-02-21T08:49:19.234" v="207" actId="1076"/>
      <pc:docMkLst>
        <pc:docMk/>
      </pc:docMkLst>
      <pc:sldChg chg="modSp">
        <pc:chgData name="Katha Schou Qvist" userId="S::kq@guldborgsund.dk::926732c0-85b8-49a2-813e-3b4779a7bb59" providerId="AD" clId="Web-{9C82E80A-D480-6FE1-2821-F13A1DDF96DE}" dt="2025-02-21T08:25:06.421" v="1" actId="20577"/>
        <pc:sldMkLst>
          <pc:docMk/>
          <pc:sldMk cId="1923408305" sldId="256"/>
        </pc:sldMkLst>
        <pc:spChg chg="mod">
          <ac:chgData name="Katha Schou Qvist" userId="S::kq@guldborgsund.dk::926732c0-85b8-49a2-813e-3b4779a7bb59" providerId="AD" clId="Web-{9C82E80A-D480-6FE1-2821-F13A1DDF96DE}" dt="2025-02-21T08:25:06.421" v="1" actId="20577"/>
          <ac:spMkLst>
            <pc:docMk/>
            <pc:sldMk cId="1923408305" sldId="256"/>
            <ac:spMk id="11" creationId="{CDDE47CE-1BB3-AB82-A02B-9BEB11116CF4}"/>
          </ac:spMkLst>
        </pc:spChg>
      </pc:sldChg>
      <pc:sldChg chg="modSp">
        <pc:chgData name="Katha Schou Qvist" userId="S::kq@guldborgsund.dk::926732c0-85b8-49a2-813e-3b4779a7bb59" providerId="AD" clId="Web-{9C82E80A-D480-6FE1-2821-F13A1DDF96DE}" dt="2025-02-21T08:36:16.505" v="19" actId="14100"/>
        <pc:sldMkLst>
          <pc:docMk/>
          <pc:sldMk cId="3184895496" sldId="257"/>
        </pc:sldMkLst>
        <pc:picChg chg="mod">
          <ac:chgData name="Katha Schou Qvist" userId="S::kq@guldborgsund.dk::926732c0-85b8-49a2-813e-3b4779a7bb59" providerId="AD" clId="Web-{9C82E80A-D480-6FE1-2821-F13A1DDF96DE}" dt="2025-02-21T08:36:16.505" v="19" actId="14100"/>
          <ac:picMkLst>
            <pc:docMk/>
            <pc:sldMk cId="3184895496" sldId="257"/>
            <ac:picMk id="12" creationId="{E5441EBC-CFBF-9265-D155-A7C14A06094B}"/>
          </ac:picMkLst>
        </pc:picChg>
      </pc:sldChg>
      <pc:sldChg chg="modSp">
        <pc:chgData name="Katha Schou Qvist" userId="S::kq@guldborgsund.dk::926732c0-85b8-49a2-813e-3b4779a7bb59" providerId="AD" clId="Web-{9C82E80A-D480-6FE1-2821-F13A1DDF96DE}" dt="2025-02-21T08:36:18.537" v="35" actId="20577"/>
        <pc:sldMkLst>
          <pc:docMk/>
          <pc:sldMk cId="859076160" sldId="284"/>
        </pc:sldMkLst>
        <pc:spChg chg="mod">
          <ac:chgData name="Katha Schou Qvist" userId="S::kq@guldborgsund.dk::926732c0-85b8-49a2-813e-3b4779a7bb59" providerId="AD" clId="Web-{9C82E80A-D480-6FE1-2821-F13A1DDF96DE}" dt="2025-02-21T08:36:18.537" v="35" actId="20577"/>
          <ac:spMkLst>
            <pc:docMk/>
            <pc:sldMk cId="859076160" sldId="284"/>
            <ac:spMk id="7" creationId="{62247151-1002-911F-A2F3-B89893CAAEF6}"/>
          </ac:spMkLst>
        </pc:spChg>
      </pc:sldChg>
      <pc:sldChg chg="modSp">
        <pc:chgData name="Katha Schou Qvist" userId="S::kq@guldborgsund.dk::926732c0-85b8-49a2-813e-3b4779a7bb59" providerId="AD" clId="Web-{9C82E80A-D480-6FE1-2821-F13A1DDF96DE}" dt="2025-02-21T08:49:19.234" v="207" actId="1076"/>
        <pc:sldMkLst>
          <pc:docMk/>
          <pc:sldMk cId="3003132281" sldId="290"/>
        </pc:sldMkLst>
        <pc:spChg chg="mod">
          <ac:chgData name="Katha Schou Qvist" userId="S::kq@guldborgsund.dk::926732c0-85b8-49a2-813e-3b4779a7bb59" providerId="AD" clId="Web-{9C82E80A-D480-6FE1-2821-F13A1DDF96DE}" dt="2025-02-21T08:48:56.608" v="205" actId="20577"/>
          <ac:spMkLst>
            <pc:docMk/>
            <pc:sldMk cId="3003132281" sldId="290"/>
            <ac:spMk id="6" creationId="{FC5B08C9-7375-8D90-62AD-741D25E2E2C8}"/>
          </ac:spMkLst>
        </pc:spChg>
        <pc:picChg chg="mod">
          <ac:chgData name="Katha Schou Qvist" userId="S::kq@guldborgsund.dk::926732c0-85b8-49a2-813e-3b4779a7bb59" providerId="AD" clId="Web-{9C82E80A-D480-6FE1-2821-F13A1DDF96DE}" dt="2025-02-21T08:49:17.656" v="206" actId="1076"/>
          <ac:picMkLst>
            <pc:docMk/>
            <pc:sldMk cId="3003132281" sldId="290"/>
            <ac:picMk id="12" creationId="{A135E58A-A7DD-8597-F8D2-65BC506B3518}"/>
          </ac:picMkLst>
        </pc:picChg>
        <pc:picChg chg="mod">
          <ac:chgData name="Katha Schou Qvist" userId="S::kq@guldborgsund.dk::926732c0-85b8-49a2-813e-3b4779a7bb59" providerId="AD" clId="Web-{9C82E80A-D480-6FE1-2821-F13A1DDF96DE}" dt="2025-02-21T08:49:19.234" v="207" actId="1076"/>
          <ac:picMkLst>
            <pc:docMk/>
            <pc:sldMk cId="3003132281" sldId="290"/>
            <ac:picMk id="13" creationId="{F9431B91-3DA9-C4EE-D9F6-3029BE384753}"/>
          </ac:picMkLst>
        </pc:picChg>
      </pc:sldChg>
    </pc:docChg>
  </pc:docChgLst>
  <pc:docChgLst>
    <pc:chgData name="Lene Janik" userId="S::leja@guldborgsund.dk::83e92c93-dd20-4af6-9474-bae69fe11513" providerId="AD" clId="Web-{38140319-B0DE-D7C5-5B5D-70FA9BA9A699}"/>
    <pc:docChg chg="modSld">
      <pc:chgData name="Lene Janik" userId="S::leja@guldborgsund.dk::83e92c93-dd20-4af6-9474-bae69fe11513" providerId="AD" clId="Web-{38140319-B0DE-D7C5-5B5D-70FA9BA9A699}" dt="2025-02-05T10:50:49.639" v="9" actId="20577"/>
      <pc:docMkLst>
        <pc:docMk/>
      </pc:docMkLst>
      <pc:sldChg chg="modSp">
        <pc:chgData name="Lene Janik" userId="S::leja@guldborgsund.dk::83e92c93-dd20-4af6-9474-bae69fe11513" providerId="AD" clId="Web-{38140319-B0DE-D7C5-5B5D-70FA9BA9A699}" dt="2025-02-05T10:50:49.639" v="9" actId="20577"/>
        <pc:sldMkLst>
          <pc:docMk/>
          <pc:sldMk cId="1923408305" sldId="256"/>
        </pc:sldMkLst>
      </pc:sldChg>
    </pc:docChg>
  </pc:docChgLst>
  <pc:docChgLst>
    <pc:chgData name="Sonja Christina Rasmussen" userId="S::sor@guldborgsund.dk::ad0dfea7-5330-4938-aa2f-0bf950db94f6" providerId="AD" clId="Web-{445F2669-1AF5-DD22-F81C-C4AA741D46B8}"/>
    <pc:docChg chg="modSld">
      <pc:chgData name="Sonja Christina Rasmussen" userId="S::sor@guldborgsund.dk::ad0dfea7-5330-4938-aa2f-0bf950db94f6" providerId="AD" clId="Web-{445F2669-1AF5-DD22-F81C-C4AA741D46B8}" dt="2025-02-05T06:37:57.383" v="23"/>
      <pc:docMkLst>
        <pc:docMk/>
      </pc:docMkLst>
      <pc:sldChg chg="modSp">
        <pc:chgData name="Sonja Christina Rasmussen" userId="S::sor@guldborgsund.dk::ad0dfea7-5330-4938-aa2f-0bf950db94f6" providerId="AD" clId="Web-{445F2669-1AF5-DD22-F81C-C4AA741D46B8}" dt="2025-02-05T06:37:57.383" v="23"/>
        <pc:sldMkLst>
          <pc:docMk/>
          <pc:sldMk cId="2615139281" sldId="265"/>
        </pc:sldMkLst>
      </pc:sldChg>
    </pc:docChg>
  </pc:docChgLst>
  <pc:docChgLst>
    <pc:chgData name="Sonja Christina Rasmussen" userId="S::sor@guldborgsund.dk::ad0dfea7-5330-4938-aa2f-0bf950db94f6" providerId="AD" clId="Web-{5095730F-320C-BDD7-AAE4-534C66ED9FCD}"/>
    <pc:docChg chg="modSld">
      <pc:chgData name="Sonja Christina Rasmussen" userId="S::sor@guldborgsund.dk::ad0dfea7-5330-4938-aa2f-0bf950db94f6" providerId="AD" clId="Web-{5095730F-320C-BDD7-AAE4-534C66ED9FCD}" dt="2025-02-05T06:29:47.549" v="47"/>
      <pc:docMkLst>
        <pc:docMk/>
      </pc:docMkLst>
      <pc:sldChg chg="modSp">
        <pc:chgData name="Sonja Christina Rasmussen" userId="S::sor@guldborgsund.dk::ad0dfea7-5330-4938-aa2f-0bf950db94f6" providerId="AD" clId="Web-{5095730F-320C-BDD7-AAE4-534C66ED9FCD}" dt="2025-02-05T06:29:47.549" v="47"/>
        <pc:sldMkLst>
          <pc:docMk/>
          <pc:sldMk cId="2615139281" sldId="265"/>
        </pc:sldMkLst>
      </pc:sldChg>
    </pc:docChg>
  </pc:docChgLst>
  <pc:docChgLst>
    <pc:chgData name="Emil Bo Nielsen" userId="S::ebni@guldborgsund.dk::915309e2-fbdd-4719-9240-d4d6f44bdee3" providerId="AD" clId="Web-{8C792C75-D5E4-2BE4-E74E-9ACF50CE6701}"/>
    <pc:docChg chg="sldOrd">
      <pc:chgData name="Emil Bo Nielsen" userId="S::ebni@guldborgsund.dk::915309e2-fbdd-4719-9240-d4d6f44bdee3" providerId="AD" clId="Web-{8C792C75-D5E4-2BE4-E74E-9ACF50CE6701}" dt="2025-02-03T12:58:05.854" v="0"/>
      <pc:docMkLst>
        <pc:docMk/>
      </pc:docMkLst>
      <pc:sldChg chg="ord">
        <pc:chgData name="Emil Bo Nielsen" userId="S::ebni@guldborgsund.dk::915309e2-fbdd-4719-9240-d4d6f44bdee3" providerId="AD" clId="Web-{8C792C75-D5E4-2BE4-E74E-9ACF50CE6701}" dt="2025-02-03T12:58:05.854" v="0"/>
        <pc:sldMkLst>
          <pc:docMk/>
          <pc:sldMk cId="1030438814" sldId="261"/>
        </pc:sldMkLst>
      </pc:sldChg>
    </pc:docChg>
  </pc:docChgLst>
  <pc:docChgLst>
    <pc:chgData name="Søren Hyllegaard Pedersen" userId="S::shp@guldborgsund.dk::9fe1e437-082a-4a91-84e3-46e0c0d6a632" providerId="AD" clId="Web-{557ADA79-6989-D1F5-0093-569881A3E4D7}"/>
    <pc:docChg chg="modSld">
      <pc:chgData name="Søren Hyllegaard Pedersen" userId="S::shp@guldborgsund.dk::9fe1e437-082a-4a91-84e3-46e0c0d6a632" providerId="AD" clId="Web-{557ADA79-6989-D1F5-0093-569881A3E4D7}" dt="2025-02-16T15:20:40.350" v="73" actId="20577"/>
      <pc:docMkLst>
        <pc:docMk/>
      </pc:docMkLst>
      <pc:sldChg chg="addSp modSp">
        <pc:chgData name="Søren Hyllegaard Pedersen" userId="S::shp@guldborgsund.dk::9fe1e437-082a-4a91-84e3-46e0c0d6a632" providerId="AD" clId="Web-{557ADA79-6989-D1F5-0093-569881A3E4D7}" dt="2025-02-16T15:20:40.350" v="73" actId="20577"/>
        <pc:sldMkLst>
          <pc:docMk/>
          <pc:sldMk cId="1778639602" sldId="274"/>
        </pc:sldMkLst>
      </pc:sldChg>
    </pc:docChg>
  </pc:docChgLst>
  <pc:docChgLst>
    <pc:chgData name="Birna Roin" userId="S::broin@guldborgsund.dk::30472e0a-ce86-48af-9996-5d2052f4b851" providerId="AD" clId="Web-{20395A95-33B7-A916-2660-7D1ACAF35A51}"/>
    <pc:docChg chg="modSld">
      <pc:chgData name="Birna Roin" userId="S::broin@guldborgsund.dk::30472e0a-ce86-48af-9996-5d2052f4b851" providerId="AD" clId="Web-{20395A95-33B7-A916-2660-7D1ACAF35A51}" dt="2025-02-05T11:05:45.855" v="23" actId="20577"/>
      <pc:docMkLst>
        <pc:docMk/>
      </pc:docMkLst>
      <pc:sldChg chg="modSp">
        <pc:chgData name="Birna Roin" userId="S::broin@guldborgsund.dk::30472e0a-ce86-48af-9996-5d2052f4b851" providerId="AD" clId="Web-{20395A95-33B7-A916-2660-7D1ACAF35A51}" dt="2025-02-05T11:05:45.855" v="23" actId="20577"/>
        <pc:sldMkLst>
          <pc:docMk/>
          <pc:sldMk cId="1923408305" sldId="256"/>
        </pc:sldMkLst>
      </pc:sldChg>
    </pc:docChg>
  </pc:docChgLst>
  <pc:docChgLst>
    <pc:chgData name="Birna Roin" userId="30472e0a-ce86-48af-9996-5d2052f4b851" providerId="ADAL" clId="{2244B468-BE8A-405B-B271-5A50DAE53F9D}"/>
    <pc:docChg chg="addSld delSld modSld">
      <pc:chgData name="Birna Roin" userId="30472e0a-ce86-48af-9996-5d2052f4b851" providerId="ADAL" clId="{2244B468-BE8A-405B-B271-5A50DAE53F9D}" dt="2025-02-05T11:05:11.087" v="94" actId="20577"/>
      <pc:docMkLst>
        <pc:docMk/>
      </pc:docMkLst>
      <pc:sldChg chg="modSp mod">
        <pc:chgData name="Birna Roin" userId="30472e0a-ce86-48af-9996-5d2052f4b851" providerId="ADAL" clId="{2244B468-BE8A-405B-B271-5A50DAE53F9D}" dt="2025-02-05T11:05:11.087" v="94" actId="20577"/>
        <pc:sldMkLst>
          <pc:docMk/>
          <pc:sldMk cId="1923408305" sldId="256"/>
        </pc:sldMkLst>
      </pc:sldChg>
      <pc:sldChg chg="new del">
        <pc:chgData name="Birna Roin" userId="30472e0a-ce86-48af-9996-5d2052f4b851" providerId="ADAL" clId="{2244B468-BE8A-405B-B271-5A50DAE53F9D}" dt="2025-02-03T12:54:46.269" v="1" actId="47"/>
        <pc:sldMkLst>
          <pc:docMk/>
          <pc:sldMk cId="2635713728" sldId="288"/>
        </pc:sldMkLst>
      </pc:sldChg>
    </pc:docChg>
  </pc:docChgLst>
  <pc:docChgLst>
    <pc:chgData name="Sonja Christina Rasmussen" userId="S::sor@guldborgsund.dk::ad0dfea7-5330-4938-aa2f-0bf950db94f6" providerId="AD" clId="Web-{521F7902-7D56-5BC8-6003-3546EDF6E9BE}"/>
    <pc:docChg chg="modSld">
      <pc:chgData name="Sonja Christina Rasmussen" userId="S::sor@guldborgsund.dk::ad0dfea7-5330-4938-aa2f-0bf950db94f6" providerId="AD" clId="Web-{521F7902-7D56-5BC8-6003-3546EDF6E9BE}" dt="2025-02-04T06:44:19.929" v="19"/>
      <pc:docMkLst>
        <pc:docMk/>
      </pc:docMkLst>
      <pc:sldChg chg="modSp">
        <pc:chgData name="Sonja Christina Rasmussen" userId="S::sor@guldborgsund.dk::ad0dfea7-5330-4938-aa2f-0bf950db94f6" providerId="AD" clId="Web-{521F7902-7D56-5BC8-6003-3546EDF6E9BE}" dt="2025-02-04T06:44:19.929" v="19"/>
        <pc:sldMkLst>
          <pc:docMk/>
          <pc:sldMk cId="2615139281" sldId="265"/>
        </pc:sldMkLst>
      </pc:sldChg>
      <pc:sldChg chg="addSp modSp">
        <pc:chgData name="Sonja Christina Rasmussen" userId="S::sor@guldborgsund.dk::ad0dfea7-5330-4938-aa2f-0bf950db94f6" providerId="AD" clId="Web-{521F7902-7D56-5BC8-6003-3546EDF6E9BE}" dt="2025-02-04T06:42:52.051" v="11"/>
        <pc:sldMkLst>
          <pc:docMk/>
          <pc:sldMk cId="3930089061" sldId="275"/>
        </pc:sldMkLst>
      </pc:sldChg>
    </pc:docChg>
  </pc:docChgLst>
  <pc:docChgLst>
    <pc:chgData name="Trine Bring Olsen" userId="S::tbf@guldborgsund.dk::af35c3b5-1830-4b45-a305-b95675db7289" providerId="AD" clId="Web-{7E98C696-9242-EF63-D718-AA58F463D8EF}"/>
    <pc:docChg chg="modSld">
      <pc:chgData name="Trine Bring Olsen" userId="S::tbf@guldborgsund.dk::af35c3b5-1830-4b45-a305-b95675db7289" providerId="AD" clId="Web-{7E98C696-9242-EF63-D718-AA58F463D8EF}" dt="2025-02-07T13:11:33.854" v="1" actId="20577"/>
      <pc:docMkLst>
        <pc:docMk/>
      </pc:docMkLst>
      <pc:sldChg chg="modSp">
        <pc:chgData name="Trine Bring Olsen" userId="S::tbf@guldborgsund.dk::af35c3b5-1830-4b45-a305-b95675db7289" providerId="AD" clId="Web-{7E98C696-9242-EF63-D718-AA58F463D8EF}" dt="2025-02-07T13:11:33.854" v="1" actId="20577"/>
        <pc:sldMkLst>
          <pc:docMk/>
          <pc:sldMk cId="3209049596" sldId="289"/>
        </pc:sldMkLst>
      </pc:sldChg>
    </pc:docChg>
  </pc:docChgLst>
  <pc:docChgLst>
    <pc:chgData name="Kennet Nordstrøm" userId="S::keno@guldborgsund.dk::b0bfaebd-4fa4-43cd-b08a-8f49adaf2b28" providerId="AD" clId="Web-{1397F312-0FC1-D693-768B-51812BF28D95}"/>
    <pc:docChg chg="modSld">
      <pc:chgData name="Kennet Nordstrøm" userId="S::keno@guldborgsund.dk::b0bfaebd-4fa4-43cd-b08a-8f49adaf2b28" providerId="AD" clId="Web-{1397F312-0FC1-D693-768B-51812BF28D95}" dt="2025-02-21T10:29:38.236" v="6" actId="14100"/>
      <pc:docMkLst>
        <pc:docMk/>
      </pc:docMkLst>
      <pc:sldChg chg="addSp modSp">
        <pc:chgData name="Kennet Nordstrøm" userId="S::keno@guldborgsund.dk::b0bfaebd-4fa4-43cd-b08a-8f49adaf2b28" providerId="AD" clId="Web-{1397F312-0FC1-D693-768B-51812BF28D95}" dt="2025-02-21T10:29:38.236" v="6" actId="14100"/>
        <pc:sldMkLst>
          <pc:docMk/>
          <pc:sldMk cId="859076160" sldId="284"/>
        </pc:sldMkLst>
        <pc:picChg chg="add mod">
          <ac:chgData name="Kennet Nordstrøm" userId="S::keno@guldborgsund.dk::b0bfaebd-4fa4-43cd-b08a-8f49adaf2b28" providerId="AD" clId="Web-{1397F312-0FC1-D693-768B-51812BF28D95}" dt="2025-02-21T10:29:38.236" v="6" actId="14100"/>
          <ac:picMkLst>
            <pc:docMk/>
            <pc:sldMk cId="859076160" sldId="284"/>
            <ac:picMk id="2" creationId="{490D03B9-CC8D-8762-0BED-A5871F7F9629}"/>
          </ac:picMkLst>
        </pc:picChg>
      </pc:sldChg>
    </pc:docChg>
  </pc:docChgLst>
  <pc:docChgLst>
    <pc:chgData name="Birna Roin" userId="S::broin@guldborgsund.dk::30472e0a-ce86-48af-9996-5d2052f4b851" providerId="AD" clId="Web-{3799CD2C-DB5A-4048-B76F-1E58E71F253B}"/>
    <pc:docChg chg="modSld">
      <pc:chgData name="Birna Roin" userId="S::broin@guldborgsund.dk::30472e0a-ce86-48af-9996-5d2052f4b851" providerId="AD" clId="Web-{3799CD2C-DB5A-4048-B76F-1E58E71F253B}" dt="2025-03-07T11:03:14.593" v="611"/>
      <pc:docMkLst>
        <pc:docMk/>
      </pc:docMkLst>
      <pc:sldChg chg="modSp">
        <pc:chgData name="Birna Roin" userId="S::broin@guldborgsund.dk::30472e0a-ce86-48af-9996-5d2052f4b851" providerId="AD" clId="Web-{3799CD2C-DB5A-4048-B76F-1E58E71F253B}" dt="2025-03-07T11:03:14.593" v="611"/>
        <pc:sldMkLst>
          <pc:docMk/>
          <pc:sldMk cId="1923408305" sldId="256"/>
        </pc:sldMkLst>
        <pc:graphicFrameChg chg="mod modGraphic">
          <ac:chgData name="Birna Roin" userId="S::broin@guldborgsund.dk::30472e0a-ce86-48af-9996-5d2052f4b851" providerId="AD" clId="Web-{3799CD2C-DB5A-4048-B76F-1E58E71F253B}" dt="2025-03-07T10:35:19.682" v="99"/>
          <ac:graphicFrameMkLst>
            <pc:docMk/>
            <pc:sldMk cId="1923408305" sldId="256"/>
            <ac:graphicFrameMk id="7" creationId="{CDCCAAD6-3C47-BB54-85FA-B31B1D9B5176}"/>
          </ac:graphicFrameMkLst>
        </pc:graphicFrameChg>
        <pc:graphicFrameChg chg="mod modGraphic">
          <ac:chgData name="Birna Roin" userId="S::broin@guldborgsund.dk::30472e0a-ce86-48af-9996-5d2052f4b851" providerId="AD" clId="Web-{3799CD2C-DB5A-4048-B76F-1E58E71F253B}" dt="2025-03-07T11:03:14.593" v="611"/>
          <ac:graphicFrameMkLst>
            <pc:docMk/>
            <pc:sldMk cId="1923408305" sldId="256"/>
            <ac:graphicFrameMk id="14" creationId="{0F092B4E-280B-18FE-4565-AD3DFAE86CE2}"/>
          </ac:graphicFrameMkLst>
        </pc:graphicFrameChg>
      </pc:sldChg>
      <pc:sldChg chg="modSp">
        <pc:chgData name="Birna Roin" userId="S::broin@guldborgsund.dk::30472e0a-ce86-48af-9996-5d2052f4b851" providerId="AD" clId="Web-{3799CD2C-DB5A-4048-B76F-1E58E71F253B}" dt="2025-03-07T10:50:12.663" v="135"/>
        <pc:sldMkLst>
          <pc:docMk/>
          <pc:sldMk cId="3184895496" sldId="257"/>
        </pc:sldMkLst>
        <pc:graphicFrameChg chg="mod modGraphic">
          <ac:chgData name="Birna Roin" userId="S::broin@guldborgsund.dk::30472e0a-ce86-48af-9996-5d2052f4b851" providerId="AD" clId="Web-{3799CD2C-DB5A-4048-B76F-1E58E71F253B}" dt="2025-03-07T10:50:12.663" v="135"/>
          <ac:graphicFrameMkLst>
            <pc:docMk/>
            <pc:sldMk cId="3184895496" sldId="257"/>
            <ac:graphicFrameMk id="6" creationId="{8D78918F-AF8D-ED2A-7E34-4DB74176A15C}"/>
          </ac:graphicFrameMkLst>
        </pc:graphicFrameChg>
      </pc:sldChg>
      <pc:sldChg chg="addSp delSp modSp">
        <pc:chgData name="Birna Roin" userId="S::broin@guldborgsund.dk::30472e0a-ce86-48af-9996-5d2052f4b851" providerId="AD" clId="Web-{3799CD2C-DB5A-4048-B76F-1E58E71F253B}" dt="2025-03-07T10:27:27.636" v="79"/>
        <pc:sldMkLst>
          <pc:docMk/>
          <pc:sldMk cId="1030438814" sldId="261"/>
        </pc:sldMkLst>
        <pc:graphicFrameChg chg="mod modGraphic">
          <ac:chgData name="Birna Roin" userId="S::broin@guldborgsund.dk::30472e0a-ce86-48af-9996-5d2052f4b851" providerId="AD" clId="Web-{3799CD2C-DB5A-4048-B76F-1E58E71F253B}" dt="2025-03-07T10:21:16.624" v="21"/>
          <ac:graphicFrameMkLst>
            <pc:docMk/>
            <pc:sldMk cId="1030438814" sldId="261"/>
            <ac:graphicFrameMk id="5" creationId="{DD817B5E-77CD-911D-7A18-3DFB401141F7}"/>
          </ac:graphicFrameMkLst>
        </pc:graphicFrameChg>
        <pc:graphicFrameChg chg="mod modGraphic">
          <ac:chgData name="Birna Roin" userId="S::broin@guldborgsund.dk::30472e0a-ce86-48af-9996-5d2052f4b851" providerId="AD" clId="Web-{3799CD2C-DB5A-4048-B76F-1E58E71F253B}" dt="2025-03-07T10:27:27.636" v="79"/>
          <ac:graphicFrameMkLst>
            <pc:docMk/>
            <pc:sldMk cId="1030438814" sldId="261"/>
            <ac:graphicFrameMk id="7" creationId="{8A83435C-B1F4-46B5-30EC-3E6C786CFB9B}"/>
          </ac:graphicFrameMkLst>
        </pc:graphicFrameChg>
      </pc:sldChg>
      <pc:sldChg chg="modSp">
        <pc:chgData name="Birna Roin" userId="S::broin@guldborgsund.dk::30472e0a-ce86-48af-9996-5d2052f4b851" providerId="AD" clId="Web-{3799CD2C-DB5A-4048-B76F-1E58E71F253B}" dt="2025-03-07T10:58:30.241" v="329"/>
        <pc:sldMkLst>
          <pc:docMk/>
          <pc:sldMk cId="859076160" sldId="284"/>
        </pc:sldMkLst>
        <pc:graphicFrameChg chg="mod modGraphic">
          <ac:chgData name="Birna Roin" userId="S::broin@guldborgsund.dk::30472e0a-ce86-48af-9996-5d2052f4b851" providerId="AD" clId="Web-{3799CD2C-DB5A-4048-B76F-1E58E71F253B}" dt="2025-03-07T10:42:10.226" v="109"/>
          <ac:graphicFrameMkLst>
            <pc:docMk/>
            <pc:sldMk cId="859076160" sldId="284"/>
            <ac:graphicFrameMk id="11" creationId="{F3EBFBE7-B0DB-9D61-24F0-CC292E7A423F}"/>
          </ac:graphicFrameMkLst>
        </pc:graphicFrameChg>
        <pc:graphicFrameChg chg="mod modGraphic">
          <ac:chgData name="Birna Roin" userId="S::broin@guldborgsund.dk::30472e0a-ce86-48af-9996-5d2052f4b851" providerId="AD" clId="Web-{3799CD2C-DB5A-4048-B76F-1E58E71F253B}" dt="2025-03-07T10:58:30.241" v="329"/>
          <ac:graphicFrameMkLst>
            <pc:docMk/>
            <pc:sldMk cId="859076160" sldId="284"/>
            <ac:graphicFrameMk id="15" creationId="{D61C5D7D-083A-3A61-F399-AB1CD7FD7E83}"/>
          </ac:graphicFrameMkLst>
        </pc:graphicFrameChg>
      </pc:sldChg>
    </pc:docChg>
  </pc:docChgLst>
  <pc:docChgLst>
    <pc:chgData name="Tine Conny Plougmann" userId="S::tpl@guldborgsund.dk::37698d70-839f-4499-ab9a-d28acef7e4bb" providerId="AD" clId="Web-{D0094E15-05E4-4209-CDD7-1172D12D1E90}"/>
    <pc:docChg chg="modSld">
      <pc:chgData name="Tine Conny Plougmann" userId="S::tpl@guldborgsund.dk::37698d70-839f-4499-ab9a-d28acef7e4bb" providerId="AD" clId="Web-{D0094E15-05E4-4209-CDD7-1172D12D1E90}" dt="2025-02-04T13:55:32.447" v="37"/>
      <pc:docMkLst>
        <pc:docMk/>
      </pc:docMkLst>
      <pc:sldChg chg="modSp">
        <pc:chgData name="Tine Conny Plougmann" userId="S::tpl@guldborgsund.dk::37698d70-839f-4499-ab9a-d28acef7e4bb" providerId="AD" clId="Web-{D0094E15-05E4-4209-CDD7-1172D12D1E90}" dt="2025-02-04T13:55:32.447" v="37"/>
        <pc:sldMkLst>
          <pc:docMk/>
          <pc:sldMk cId="859076160" sldId="284"/>
        </pc:sldMkLst>
      </pc:sldChg>
    </pc:docChg>
  </pc:docChgLst>
  <pc:docChgLst>
    <pc:chgData name="Stine Kjeldsmark Villadsen" userId="S::skvi@guldborgsund.dk::d27b60d4-d185-4710-86a0-f6df391c27eb" providerId="AD" clId="Web-{0F1E0798-8758-4665-938E-DDE355F239A7}"/>
    <pc:docChg chg="modSld">
      <pc:chgData name="Stine Kjeldsmark Villadsen" userId="S::skvi@guldborgsund.dk::d27b60d4-d185-4710-86a0-f6df391c27eb" providerId="AD" clId="Web-{0F1E0798-8758-4665-938E-DDE355F239A7}" dt="2025-01-22T13:41:20.093" v="9" actId="20577"/>
      <pc:docMkLst>
        <pc:docMk/>
      </pc:docMkLst>
      <pc:sldChg chg="modSp">
        <pc:chgData name="Stine Kjeldsmark Villadsen" userId="S::skvi@guldborgsund.dk::d27b60d4-d185-4710-86a0-f6df391c27eb" providerId="AD" clId="Web-{0F1E0798-8758-4665-938E-DDE355F239A7}" dt="2025-01-22T13:41:20.093" v="9" actId="20577"/>
        <pc:sldMkLst>
          <pc:docMk/>
          <pc:sldMk cId="3176726098" sldId="258"/>
        </pc:sldMkLst>
      </pc:sldChg>
    </pc:docChg>
  </pc:docChgLst>
  <pc:docChgLst>
    <pc:chgData name="Diana Gerlach" userId="S::dg@guldborgsund.dk::d1d98417-297f-481d-8a5b-99d6bfefd834" providerId="AD" clId="Web-{D0114489-DCCE-4BDB-FFE0-AB5964C67F83}"/>
    <pc:docChg chg="modSld">
      <pc:chgData name="Diana Gerlach" userId="S::dg@guldborgsund.dk::d1d98417-297f-481d-8a5b-99d6bfefd834" providerId="AD" clId="Web-{D0114489-DCCE-4BDB-FFE0-AB5964C67F83}" dt="2025-02-07T08:28:30.561" v="780" actId="20577"/>
      <pc:docMkLst>
        <pc:docMk/>
      </pc:docMkLst>
      <pc:sldChg chg="addSp modSp">
        <pc:chgData name="Diana Gerlach" userId="S::dg@guldborgsund.dk::d1d98417-297f-481d-8a5b-99d6bfefd834" providerId="AD" clId="Web-{D0114489-DCCE-4BDB-FFE0-AB5964C67F83}" dt="2025-02-07T08:28:30.561" v="780" actId="20577"/>
        <pc:sldMkLst>
          <pc:docMk/>
          <pc:sldMk cId="3184895496" sldId="257"/>
        </pc:sldMkLst>
      </pc:sldChg>
    </pc:docChg>
  </pc:docChgLst>
  <pc:docChgLst>
    <pc:chgData name="Birna Roin" userId="30472e0a-ce86-48af-9996-5d2052f4b851" providerId="ADAL" clId="{4538EB90-3749-4E30-A3C5-8141450A3130}"/>
    <pc:docChg chg="modSld">
      <pc:chgData name="Birna Roin" userId="30472e0a-ce86-48af-9996-5d2052f4b851" providerId="ADAL" clId="{4538EB90-3749-4E30-A3C5-8141450A3130}" dt="2024-11-12T11:44:50.883" v="9" actId="207"/>
      <pc:docMkLst>
        <pc:docMk/>
      </pc:docMkLst>
      <pc:sldChg chg="modSp mod">
        <pc:chgData name="Birna Roin" userId="30472e0a-ce86-48af-9996-5d2052f4b851" providerId="ADAL" clId="{4538EB90-3749-4E30-A3C5-8141450A3130}" dt="2024-11-12T11:44:50.883" v="9" actId="207"/>
        <pc:sldMkLst>
          <pc:docMk/>
          <pc:sldMk cId="942087061" sldId="270"/>
        </pc:sldMkLst>
      </pc:sldChg>
    </pc:docChg>
  </pc:docChgLst>
  <pc:docChgLst>
    <pc:chgData name="Birna Roin" userId="30472e0a-ce86-48af-9996-5d2052f4b851" providerId="ADAL" clId="{1D3E22C2-6431-46B2-9CF4-6434EF62288D}"/>
    <pc:docChg chg="undo custSel addSld modSld">
      <pc:chgData name="Birna Roin" userId="30472e0a-ce86-48af-9996-5d2052f4b851" providerId="ADAL" clId="{1D3E22C2-6431-46B2-9CF4-6434EF62288D}" dt="2025-03-17T13:11:34.138" v="2386" actId="6549"/>
      <pc:docMkLst>
        <pc:docMk/>
      </pc:docMkLst>
      <pc:sldChg chg="modSp mod">
        <pc:chgData name="Birna Roin" userId="30472e0a-ce86-48af-9996-5d2052f4b851" providerId="ADAL" clId="{1D3E22C2-6431-46B2-9CF4-6434EF62288D}" dt="2025-03-11T09:38:59.033" v="1224" actId="20577"/>
        <pc:sldMkLst>
          <pc:docMk/>
          <pc:sldMk cId="1923408305" sldId="256"/>
        </pc:sldMkLst>
        <pc:graphicFrameChg chg="modGraphic">
          <ac:chgData name="Birna Roin" userId="30472e0a-ce86-48af-9996-5d2052f4b851" providerId="ADAL" clId="{1D3E22C2-6431-46B2-9CF4-6434EF62288D}" dt="2025-03-07T11:16:58.951" v="314" actId="6549"/>
          <ac:graphicFrameMkLst>
            <pc:docMk/>
            <pc:sldMk cId="1923408305" sldId="256"/>
            <ac:graphicFrameMk id="13" creationId="{35D832FB-7D97-0932-7AE3-CD4031D6A9C7}"/>
          </ac:graphicFrameMkLst>
        </pc:graphicFrameChg>
        <pc:graphicFrameChg chg="modGraphic">
          <ac:chgData name="Birna Roin" userId="30472e0a-ce86-48af-9996-5d2052f4b851" providerId="ADAL" clId="{1D3E22C2-6431-46B2-9CF4-6434EF62288D}" dt="2025-03-11T09:38:59.033" v="1224" actId="20577"/>
          <ac:graphicFrameMkLst>
            <pc:docMk/>
            <pc:sldMk cId="1923408305" sldId="256"/>
            <ac:graphicFrameMk id="14" creationId="{0F092B4E-280B-18FE-4565-AD3DFAE86CE2}"/>
          </ac:graphicFrameMkLst>
        </pc:graphicFrameChg>
      </pc:sldChg>
      <pc:sldChg chg="modSp mod">
        <pc:chgData name="Birna Roin" userId="30472e0a-ce86-48af-9996-5d2052f4b851" providerId="ADAL" clId="{1D3E22C2-6431-46B2-9CF4-6434EF62288D}" dt="2025-03-10T09:19:34.470" v="588" actId="20577"/>
        <pc:sldMkLst>
          <pc:docMk/>
          <pc:sldMk cId="3184895496" sldId="257"/>
        </pc:sldMkLst>
        <pc:graphicFrameChg chg="modGraphic">
          <ac:chgData name="Birna Roin" userId="30472e0a-ce86-48af-9996-5d2052f4b851" providerId="ADAL" clId="{1D3E22C2-6431-46B2-9CF4-6434EF62288D}" dt="2025-03-10T09:19:34.470" v="588" actId="20577"/>
          <ac:graphicFrameMkLst>
            <pc:docMk/>
            <pc:sldMk cId="3184895496" sldId="257"/>
            <ac:graphicFrameMk id="6" creationId="{8D78918F-AF8D-ED2A-7E34-4DB74176A15C}"/>
          </ac:graphicFrameMkLst>
        </pc:graphicFrameChg>
      </pc:sldChg>
      <pc:sldChg chg="addSp modSp mod">
        <pc:chgData name="Birna Roin" userId="30472e0a-ce86-48af-9996-5d2052f4b851" providerId="ADAL" clId="{1D3E22C2-6431-46B2-9CF4-6434EF62288D}" dt="2025-03-11T09:37:36.828" v="1172" actId="14734"/>
        <pc:sldMkLst>
          <pc:docMk/>
          <pc:sldMk cId="3176726098" sldId="258"/>
        </pc:sldMkLst>
        <pc:spChg chg="mod">
          <ac:chgData name="Birna Roin" userId="30472e0a-ce86-48af-9996-5d2052f4b851" providerId="ADAL" clId="{1D3E22C2-6431-46B2-9CF4-6434EF62288D}" dt="2025-03-11T09:36:08.074" v="1135" actId="1076"/>
          <ac:spMkLst>
            <pc:docMk/>
            <pc:sldMk cId="3176726098" sldId="258"/>
            <ac:spMk id="7" creationId="{E10BF159-038A-A2E0-B9F1-ABB81829E365}"/>
          </ac:spMkLst>
        </pc:spChg>
        <pc:spChg chg="mod">
          <ac:chgData name="Birna Roin" userId="30472e0a-ce86-48af-9996-5d2052f4b851" providerId="ADAL" clId="{1D3E22C2-6431-46B2-9CF4-6434EF62288D}" dt="2025-03-11T09:24:48.869" v="954" actId="1076"/>
          <ac:spMkLst>
            <pc:docMk/>
            <pc:sldMk cId="3176726098" sldId="258"/>
            <ac:spMk id="8" creationId="{CDDDCB13-F80F-2FC9-1B51-AA97BBC16089}"/>
          </ac:spMkLst>
        </pc:spChg>
        <pc:spChg chg="add mod">
          <ac:chgData name="Birna Roin" userId="30472e0a-ce86-48af-9996-5d2052f4b851" providerId="ADAL" clId="{1D3E22C2-6431-46B2-9CF4-6434EF62288D}" dt="2025-03-11T09:31:16.452" v="1075" actId="1076"/>
          <ac:spMkLst>
            <pc:docMk/>
            <pc:sldMk cId="3176726098" sldId="258"/>
            <ac:spMk id="9" creationId="{036059B4-B4C0-2137-634B-A351D6236830}"/>
          </ac:spMkLst>
        </pc:spChg>
        <pc:graphicFrameChg chg="mod modGraphic">
          <ac:chgData name="Birna Roin" userId="30472e0a-ce86-48af-9996-5d2052f4b851" providerId="ADAL" clId="{1D3E22C2-6431-46B2-9CF4-6434EF62288D}" dt="2025-03-11T09:37:36.828" v="1172" actId="14734"/>
          <ac:graphicFrameMkLst>
            <pc:docMk/>
            <pc:sldMk cId="3176726098" sldId="258"/>
            <ac:graphicFrameMk id="12" creationId="{AB1C0239-769E-F3C2-7005-00F1CF3354D3}"/>
          </ac:graphicFrameMkLst>
        </pc:graphicFrameChg>
      </pc:sldChg>
      <pc:sldChg chg="modSp mod">
        <pc:chgData name="Birna Roin" userId="30472e0a-ce86-48af-9996-5d2052f4b851" providerId="ADAL" clId="{1D3E22C2-6431-46B2-9CF4-6434EF62288D}" dt="2025-03-11T09:42:51.652" v="1286" actId="20577"/>
        <pc:sldMkLst>
          <pc:docMk/>
          <pc:sldMk cId="1030438814" sldId="261"/>
        </pc:sldMkLst>
        <pc:spChg chg="mod">
          <ac:chgData name="Birna Roin" userId="30472e0a-ce86-48af-9996-5d2052f4b851" providerId="ADAL" clId="{1D3E22C2-6431-46B2-9CF4-6434EF62288D}" dt="2025-03-11T09:42:51.652" v="1286" actId="20577"/>
          <ac:spMkLst>
            <pc:docMk/>
            <pc:sldMk cId="1030438814" sldId="261"/>
            <ac:spMk id="8" creationId="{87E54886-9BCD-CCB3-C747-ECADC2645505}"/>
          </ac:spMkLst>
        </pc:spChg>
        <pc:graphicFrameChg chg="modGraphic">
          <ac:chgData name="Birna Roin" userId="30472e0a-ce86-48af-9996-5d2052f4b851" providerId="ADAL" clId="{1D3E22C2-6431-46B2-9CF4-6434EF62288D}" dt="2025-03-11T09:28:49.761" v="1045" actId="14734"/>
          <ac:graphicFrameMkLst>
            <pc:docMk/>
            <pc:sldMk cId="1030438814" sldId="261"/>
            <ac:graphicFrameMk id="7" creationId="{8A83435C-B1F4-46B5-30EC-3E6C786CFB9B}"/>
          </ac:graphicFrameMkLst>
        </pc:graphicFrameChg>
      </pc:sldChg>
      <pc:sldChg chg="modSp mod">
        <pc:chgData name="Birna Roin" userId="30472e0a-ce86-48af-9996-5d2052f4b851" providerId="ADAL" clId="{1D3E22C2-6431-46B2-9CF4-6434EF62288D}" dt="2025-03-17T11:35:37.514" v="2379" actId="207"/>
        <pc:sldMkLst>
          <pc:docMk/>
          <pc:sldMk cId="550881034" sldId="262"/>
        </pc:sldMkLst>
        <pc:spChg chg="mod">
          <ac:chgData name="Birna Roin" userId="30472e0a-ce86-48af-9996-5d2052f4b851" providerId="ADAL" clId="{1D3E22C2-6431-46B2-9CF4-6434EF62288D}" dt="2025-03-11T09:44:09.406" v="1386" actId="6549"/>
          <ac:spMkLst>
            <pc:docMk/>
            <pc:sldMk cId="550881034" sldId="262"/>
            <ac:spMk id="6" creationId="{3775D7F5-8B55-7021-80DC-FADF1A6517A6}"/>
          </ac:spMkLst>
        </pc:spChg>
        <pc:graphicFrameChg chg="mod modGraphic">
          <ac:chgData name="Birna Roin" userId="30472e0a-ce86-48af-9996-5d2052f4b851" providerId="ADAL" clId="{1D3E22C2-6431-46B2-9CF4-6434EF62288D}" dt="2025-03-17T11:28:51.632" v="2242" actId="207"/>
          <ac:graphicFrameMkLst>
            <pc:docMk/>
            <pc:sldMk cId="550881034" sldId="262"/>
            <ac:graphicFrameMk id="10" creationId="{51F8486E-81A5-C242-657D-9B7B96D98A91}"/>
          </ac:graphicFrameMkLst>
        </pc:graphicFrameChg>
        <pc:graphicFrameChg chg="mod modGraphic">
          <ac:chgData name="Birna Roin" userId="30472e0a-ce86-48af-9996-5d2052f4b851" providerId="ADAL" clId="{1D3E22C2-6431-46B2-9CF4-6434EF62288D}" dt="2025-03-17T11:35:37.514" v="2379" actId="207"/>
          <ac:graphicFrameMkLst>
            <pc:docMk/>
            <pc:sldMk cId="550881034" sldId="262"/>
            <ac:graphicFrameMk id="11" creationId="{8019F619-7CF6-1598-2D5B-FBA371DD03C7}"/>
          </ac:graphicFrameMkLst>
        </pc:graphicFrameChg>
        <pc:graphicFrameChg chg="mod modGraphic">
          <ac:chgData name="Birna Roin" userId="30472e0a-ce86-48af-9996-5d2052f4b851" providerId="ADAL" clId="{1D3E22C2-6431-46B2-9CF4-6434EF62288D}" dt="2025-03-11T09:47:47.157" v="1638" actId="20577"/>
          <ac:graphicFrameMkLst>
            <pc:docMk/>
            <pc:sldMk cId="550881034" sldId="262"/>
            <ac:graphicFrameMk id="15" creationId="{201F8621-7848-F219-7918-CC8C1DB5E3FA}"/>
          </ac:graphicFrameMkLst>
        </pc:graphicFrameChg>
      </pc:sldChg>
      <pc:sldChg chg="modSp mod">
        <pc:chgData name="Birna Roin" userId="30472e0a-ce86-48af-9996-5d2052f4b851" providerId="ADAL" clId="{1D3E22C2-6431-46B2-9CF4-6434EF62288D}" dt="2025-03-11T10:00:54.384" v="1891" actId="20577"/>
        <pc:sldMkLst>
          <pc:docMk/>
          <pc:sldMk cId="2615139281" sldId="265"/>
        </pc:sldMkLst>
      </pc:sldChg>
      <pc:sldChg chg="modSp mod">
        <pc:chgData name="Birna Roin" userId="30472e0a-ce86-48af-9996-5d2052f4b851" providerId="ADAL" clId="{1D3E22C2-6431-46B2-9CF4-6434EF62288D}" dt="2025-03-11T10:01:20.962" v="1893" actId="20577"/>
        <pc:sldMkLst>
          <pc:docMk/>
          <pc:sldMk cId="3930089061" sldId="275"/>
        </pc:sldMkLst>
        <pc:graphicFrameChg chg="modGraphic">
          <ac:chgData name="Birna Roin" userId="30472e0a-ce86-48af-9996-5d2052f4b851" providerId="ADAL" clId="{1D3E22C2-6431-46B2-9CF4-6434EF62288D}" dt="2025-03-10T09:14:53.027" v="552" actId="20577"/>
          <ac:graphicFrameMkLst>
            <pc:docMk/>
            <pc:sldMk cId="3930089061" sldId="275"/>
            <ac:graphicFrameMk id="7" creationId="{81A3FF26-57AB-6CBE-7617-F9AD3387E0BD}"/>
          </ac:graphicFrameMkLst>
        </pc:graphicFrameChg>
        <pc:graphicFrameChg chg="modGraphic">
          <ac:chgData name="Birna Roin" userId="30472e0a-ce86-48af-9996-5d2052f4b851" providerId="ADAL" clId="{1D3E22C2-6431-46B2-9CF4-6434EF62288D}" dt="2025-03-11T10:01:20.962" v="1893" actId="20577"/>
          <ac:graphicFrameMkLst>
            <pc:docMk/>
            <pc:sldMk cId="3930089061" sldId="275"/>
            <ac:graphicFrameMk id="8" creationId="{2EC9791D-C772-E834-0739-72287BE5DEAB}"/>
          </ac:graphicFrameMkLst>
        </pc:graphicFrameChg>
        <pc:graphicFrameChg chg="modGraphic">
          <ac:chgData name="Birna Roin" userId="30472e0a-ce86-48af-9996-5d2052f4b851" providerId="ADAL" clId="{1D3E22C2-6431-46B2-9CF4-6434EF62288D}" dt="2025-03-10T09:14:12.327" v="534" actId="20577"/>
          <ac:graphicFrameMkLst>
            <pc:docMk/>
            <pc:sldMk cId="3930089061" sldId="275"/>
            <ac:graphicFrameMk id="10" creationId="{30770031-1FB1-61F4-F073-8EEA819E2C5A}"/>
          </ac:graphicFrameMkLst>
        </pc:graphicFrameChg>
      </pc:sldChg>
      <pc:sldChg chg="modSp mod">
        <pc:chgData name="Birna Roin" userId="30472e0a-ce86-48af-9996-5d2052f4b851" providerId="ADAL" clId="{1D3E22C2-6431-46B2-9CF4-6434EF62288D}" dt="2025-03-11T09:42:26.515" v="1267" actId="20577"/>
        <pc:sldMkLst>
          <pc:docMk/>
          <pc:sldMk cId="593496950" sldId="277"/>
        </pc:sldMkLst>
      </pc:sldChg>
      <pc:sldChg chg="modSp mod">
        <pc:chgData name="Birna Roin" userId="30472e0a-ce86-48af-9996-5d2052f4b851" providerId="ADAL" clId="{1D3E22C2-6431-46B2-9CF4-6434EF62288D}" dt="2025-03-17T13:11:34.138" v="2386" actId="6549"/>
        <pc:sldMkLst>
          <pc:docMk/>
          <pc:sldMk cId="859076160" sldId="284"/>
        </pc:sldMkLst>
        <pc:graphicFrameChg chg="modGraphic">
          <ac:chgData name="Birna Roin" userId="30472e0a-ce86-48af-9996-5d2052f4b851" providerId="ADAL" clId="{1D3E22C2-6431-46B2-9CF4-6434EF62288D}" dt="2025-03-17T13:11:34.138" v="2386" actId="6549"/>
          <ac:graphicFrameMkLst>
            <pc:docMk/>
            <pc:sldMk cId="859076160" sldId="284"/>
            <ac:graphicFrameMk id="11" creationId="{F3EBFBE7-B0DB-9D61-24F0-CC292E7A423F}"/>
          </ac:graphicFrameMkLst>
        </pc:graphicFrameChg>
        <pc:graphicFrameChg chg="mod modGraphic">
          <ac:chgData name="Birna Roin" userId="30472e0a-ce86-48af-9996-5d2052f4b851" providerId="ADAL" clId="{1D3E22C2-6431-46B2-9CF4-6434EF62288D}" dt="2025-03-11T09:41:29.070" v="1264" actId="20577"/>
          <ac:graphicFrameMkLst>
            <pc:docMk/>
            <pc:sldMk cId="859076160" sldId="284"/>
            <ac:graphicFrameMk id="15" creationId="{D61C5D7D-083A-3A61-F399-AB1CD7FD7E83}"/>
          </ac:graphicFrameMkLst>
        </pc:graphicFrameChg>
      </pc:sldChg>
      <pc:sldChg chg="modSp mod">
        <pc:chgData name="Birna Roin" userId="30472e0a-ce86-48af-9996-5d2052f4b851" providerId="ADAL" clId="{1D3E22C2-6431-46B2-9CF4-6434EF62288D}" dt="2025-03-10T11:14:22.302" v="741" actId="20577"/>
        <pc:sldMkLst>
          <pc:docMk/>
          <pc:sldMk cId="2814532688" sldId="287"/>
        </pc:sldMkLst>
        <pc:graphicFrameChg chg="modGraphic">
          <ac:chgData name="Birna Roin" userId="30472e0a-ce86-48af-9996-5d2052f4b851" providerId="ADAL" clId="{1D3E22C2-6431-46B2-9CF4-6434EF62288D}" dt="2025-03-10T11:06:34.994" v="608" actId="20577"/>
          <ac:graphicFrameMkLst>
            <pc:docMk/>
            <pc:sldMk cId="2814532688" sldId="287"/>
            <ac:graphicFrameMk id="11" creationId="{65EBFADF-BF47-93A4-AB74-6860BF902B11}"/>
          </ac:graphicFrameMkLst>
        </pc:graphicFrameChg>
        <pc:graphicFrameChg chg="mod modGraphic">
          <ac:chgData name="Birna Roin" userId="30472e0a-ce86-48af-9996-5d2052f4b851" providerId="ADAL" clId="{1D3E22C2-6431-46B2-9CF4-6434EF62288D}" dt="2025-03-10T11:14:22.302" v="741" actId="20577"/>
          <ac:graphicFrameMkLst>
            <pc:docMk/>
            <pc:sldMk cId="2814532688" sldId="287"/>
            <ac:graphicFrameMk id="12" creationId="{6156E557-68A8-E762-0AD1-B4CC641DD8FB}"/>
          </ac:graphicFrameMkLst>
        </pc:graphicFrameChg>
      </pc:sldChg>
      <pc:sldChg chg="modSp mod">
        <pc:chgData name="Birna Roin" userId="30472e0a-ce86-48af-9996-5d2052f4b851" providerId="ADAL" clId="{1D3E22C2-6431-46B2-9CF4-6434EF62288D}" dt="2025-03-10T11:30:34.800" v="770" actId="1076"/>
        <pc:sldMkLst>
          <pc:docMk/>
          <pc:sldMk cId="3209049596" sldId="289"/>
        </pc:sldMkLst>
      </pc:sldChg>
      <pc:sldChg chg="modSp mod">
        <pc:chgData name="Birna Roin" userId="30472e0a-ce86-48af-9996-5d2052f4b851" providerId="ADAL" clId="{1D3E22C2-6431-46B2-9CF4-6434EF62288D}" dt="2025-03-11T10:06:48.282" v="1945" actId="1076"/>
        <pc:sldMkLst>
          <pc:docMk/>
          <pc:sldMk cId="3003132281" sldId="290"/>
        </pc:sldMkLst>
        <pc:spChg chg="mod">
          <ac:chgData name="Birna Roin" userId="30472e0a-ce86-48af-9996-5d2052f4b851" providerId="ADAL" clId="{1D3E22C2-6431-46B2-9CF4-6434EF62288D}" dt="2025-03-11T10:06:21.392" v="1943" actId="6549"/>
          <ac:spMkLst>
            <pc:docMk/>
            <pc:sldMk cId="3003132281" sldId="290"/>
            <ac:spMk id="6" creationId="{FC5B08C9-7375-8D90-62AD-741D25E2E2C8}"/>
          </ac:spMkLst>
        </pc:spChg>
        <pc:picChg chg="mod modCrop">
          <ac:chgData name="Birna Roin" userId="30472e0a-ce86-48af-9996-5d2052f4b851" providerId="ADAL" clId="{1D3E22C2-6431-46B2-9CF4-6434EF62288D}" dt="2025-03-11T10:04:15.187" v="1921" actId="732"/>
          <ac:picMkLst>
            <pc:docMk/>
            <pc:sldMk cId="3003132281" sldId="290"/>
            <ac:picMk id="10" creationId="{E84E9CB8-53B9-5814-3FE0-730A8A155F9D}"/>
          </ac:picMkLst>
        </pc:picChg>
        <pc:picChg chg="mod">
          <ac:chgData name="Birna Roin" userId="30472e0a-ce86-48af-9996-5d2052f4b851" providerId="ADAL" clId="{1D3E22C2-6431-46B2-9CF4-6434EF62288D}" dt="2025-03-11T10:06:48.282" v="1945" actId="1076"/>
          <ac:picMkLst>
            <pc:docMk/>
            <pc:sldMk cId="3003132281" sldId="290"/>
            <ac:picMk id="11" creationId="{33DA6724-E4CF-73BE-91E0-91E424C94871}"/>
          </ac:picMkLst>
        </pc:picChg>
        <pc:picChg chg="mod modCrop">
          <ac:chgData name="Birna Roin" userId="30472e0a-ce86-48af-9996-5d2052f4b851" providerId="ADAL" clId="{1D3E22C2-6431-46B2-9CF4-6434EF62288D}" dt="2025-03-11T10:02:56.854" v="1906" actId="732"/>
          <ac:picMkLst>
            <pc:docMk/>
            <pc:sldMk cId="3003132281" sldId="290"/>
            <ac:picMk id="12" creationId="{A135E58A-A7DD-8597-F8D2-65BC506B3518}"/>
          </ac:picMkLst>
        </pc:picChg>
        <pc:picChg chg="mod modCrop">
          <ac:chgData name="Birna Roin" userId="30472e0a-ce86-48af-9996-5d2052f4b851" providerId="ADAL" clId="{1D3E22C2-6431-46B2-9CF4-6434EF62288D}" dt="2025-03-11T10:05:34.494" v="1936" actId="732"/>
          <ac:picMkLst>
            <pc:docMk/>
            <pc:sldMk cId="3003132281" sldId="290"/>
            <ac:picMk id="13" creationId="{F9431B91-3DA9-C4EE-D9F6-3029BE384753}"/>
          </ac:picMkLst>
        </pc:picChg>
      </pc:sldChg>
      <pc:sldChg chg="addSp delSp modSp new mod chgLayout">
        <pc:chgData name="Birna Roin" userId="30472e0a-ce86-48af-9996-5d2052f4b851" providerId="ADAL" clId="{1D3E22C2-6431-46B2-9CF4-6434EF62288D}" dt="2025-03-11T10:37:16.126" v="2178" actId="20577"/>
        <pc:sldMkLst>
          <pc:docMk/>
          <pc:sldMk cId="2046987090" sldId="291"/>
        </pc:sldMkLst>
      </pc:sldChg>
    </pc:docChg>
  </pc:docChgLst>
  <pc:docChgLst>
    <pc:chgData name="Stine Kjeldsmark Villadsen" userId="S::skvi@guldborgsund.dk::d27b60d4-d185-4710-86a0-f6df391c27eb" providerId="AD" clId="Web-{A6136F42-5626-426D-8ABB-1057CBB848E4}"/>
    <pc:docChg chg="modSld">
      <pc:chgData name="Stine Kjeldsmark Villadsen" userId="S::skvi@guldborgsund.dk::d27b60d4-d185-4710-86a0-f6df391c27eb" providerId="AD" clId="Web-{A6136F42-5626-426D-8ABB-1057CBB848E4}" dt="2025-01-22T13:46:05.500" v="6" actId="20577"/>
      <pc:docMkLst>
        <pc:docMk/>
      </pc:docMkLst>
      <pc:sldChg chg="modSp">
        <pc:chgData name="Stine Kjeldsmark Villadsen" userId="S::skvi@guldborgsund.dk::d27b60d4-d185-4710-86a0-f6df391c27eb" providerId="AD" clId="Web-{A6136F42-5626-426D-8ABB-1057CBB848E4}" dt="2025-01-22T13:46:05.500" v="6" actId="20577"/>
        <pc:sldMkLst>
          <pc:docMk/>
          <pc:sldMk cId="3176726098" sldId="258"/>
        </pc:sldMkLst>
      </pc:sldChg>
    </pc:docChg>
  </pc:docChgLst>
  <pc:docChgLst>
    <pc:chgData name="Birna Roin" userId="30472e0a-ce86-48af-9996-5d2052f4b851" providerId="ADAL" clId="{27CEDE32-9DB0-4DEE-8FA6-C51C58577488}"/>
    <pc:docChg chg="undo redo custSel addSld delSld modSld sldOrd">
      <pc:chgData name="Birna Roin" userId="30472e0a-ce86-48af-9996-5d2052f4b851" providerId="ADAL" clId="{27CEDE32-9DB0-4DEE-8FA6-C51C58577488}" dt="2025-05-19T11:49:33.809" v="4238" actId="20577"/>
      <pc:docMkLst>
        <pc:docMk/>
      </pc:docMkLst>
      <pc:sldChg chg="modSp mod">
        <pc:chgData name="Birna Roin" userId="30472e0a-ce86-48af-9996-5d2052f4b851" providerId="ADAL" clId="{27CEDE32-9DB0-4DEE-8FA6-C51C58577488}" dt="2025-04-14T08:09:24.780" v="937" actId="13926"/>
        <pc:sldMkLst>
          <pc:docMk/>
          <pc:sldMk cId="1923408305" sldId="256"/>
        </pc:sldMkLst>
        <pc:spChg chg="mod">
          <ac:chgData name="Birna Roin" userId="30472e0a-ce86-48af-9996-5d2052f4b851" providerId="ADAL" clId="{27CEDE32-9DB0-4DEE-8FA6-C51C58577488}" dt="2025-04-14T08:09:24.780" v="937" actId="13926"/>
          <ac:spMkLst>
            <pc:docMk/>
            <pc:sldMk cId="1923408305" sldId="256"/>
            <ac:spMk id="5" creationId="{20FAA209-766A-7913-6F86-C471ECB45626}"/>
          </ac:spMkLst>
        </pc:spChg>
        <pc:spChg chg="mod">
          <ac:chgData name="Birna Roin" userId="30472e0a-ce86-48af-9996-5d2052f4b851" providerId="ADAL" clId="{27CEDE32-9DB0-4DEE-8FA6-C51C58577488}" dt="2025-04-10T12:09:50.074" v="19" actId="20577"/>
          <ac:spMkLst>
            <pc:docMk/>
            <pc:sldMk cId="1923408305" sldId="256"/>
            <ac:spMk id="11" creationId="{CDDE47CE-1BB3-AB82-A02B-9BEB11116CF4}"/>
          </ac:spMkLst>
        </pc:spChg>
      </pc:sldChg>
      <pc:sldChg chg="addSp delSp modSp mod">
        <pc:chgData name="Birna Roin" userId="30472e0a-ce86-48af-9996-5d2052f4b851" providerId="ADAL" clId="{27CEDE32-9DB0-4DEE-8FA6-C51C58577488}" dt="2025-04-14T12:18:08.386" v="2877" actId="1076"/>
        <pc:sldMkLst>
          <pc:docMk/>
          <pc:sldMk cId="3184895496" sldId="257"/>
        </pc:sldMkLst>
        <pc:spChg chg="mod">
          <ac:chgData name="Birna Roin" userId="30472e0a-ce86-48af-9996-5d2052f4b851" providerId="ADAL" clId="{27CEDE32-9DB0-4DEE-8FA6-C51C58577488}" dt="2025-04-10T12:35:20.453" v="173" actId="14100"/>
          <ac:spMkLst>
            <pc:docMk/>
            <pc:sldMk cId="3184895496" sldId="257"/>
            <ac:spMk id="5" creationId="{0BF43820-BDB0-0E2F-409E-01F9922C1108}"/>
          </ac:spMkLst>
        </pc:spChg>
        <pc:spChg chg="mod">
          <ac:chgData name="Birna Roin" userId="30472e0a-ce86-48af-9996-5d2052f4b851" providerId="ADAL" clId="{27CEDE32-9DB0-4DEE-8FA6-C51C58577488}" dt="2025-04-10T12:29:49.264" v="135" actId="20577"/>
          <ac:spMkLst>
            <pc:docMk/>
            <pc:sldMk cId="3184895496" sldId="257"/>
            <ac:spMk id="7" creationId="{532DA7FC-5736-0DF2-50E0-3D19E9328A53}"/>
          </ac:spMkLst>
        </pc:spChg>
        <pc:spChg chg="mod">
          <ac:chgData name="Birna Roin" userId="30472e0a-ce86-48af-9996-5d2052f4b851" providerId="ADAL" clId="{27CEDE32-9DB0-4DEE-8FA6-C51C58577488}" dt="2025-04-10T12:32:28.419" v="142" actId="1076"/>
          <ac:spMkLst>
            <pc:docMk/>
            <pc:sldMk cId="3184895496" sldId="257"/>
            <ac:spMk id="8" creationId="{7900C461-D876-8AEE-329E-E0F5E3AE2C20}"/>
          </ac:spMkLst>
        </pc:spChg>
        <pc:spChg chg="add mod">
          <ac:chgData name="Birna Roin" userId="30472e0a-ce86-48af-9996-5d2052f4b851" providerId="ADAL" clId="{27CEDE32-9DB0-4DEE-8FA6-C51C58577488}" dt="2025-04-14T12:17:26.040" v="2873" actId="1076"/>
          <ac:spMkLst>
            <pc:docMk/>
            <pc:sldMk cId="3184895496" sldId="257"/>
            <ac:spMk id="9" creationId="{7DB7AC15-090F-13B6-DF96-6D7FCE37CB70}"/>
          </ac:spMkLst>
        </pc:spChg>
        <pc:spChg chg="add mod">
          <ac:chgData name="Birna Roin" userId="30472e0a-ce86-48af-9996-5d2052f4b851" providerId="ADAL" clId="{27CEDE32-9DB0-4DEE-8FA6-C51C58577488}" dt="2025-04-14T12:18:08.386" v="2877" actId="1076"/>
          <ac:spMkLst>
            <pc:docMk/>
            <pc:sldMk cId="3184895496" sldId="257"/>
            <ac:spMk id="13" creationId="{FF0F8A35-8419-29AA-16B7-960C31DFD744}"/>
          </ac:spMkLst>
        </pc:spChg>
        <pc:picChg chg="mod">
          <ac:chgData name="Birna Roin" userId="30472e0a-ce86-48af-9996-5d2052f4b851" providerId="ADAL" clId="{27CEDE32-9DB0-4DEE-8FA6-C51C58577488}" dt="2025-04-10T12:30:06.599" v="140" actId="1076"/>
          <ac:picMkLst>
            <pc:docMk/>
            <pc:sldMk cId="3184895496" sldId="257"/>
            <ac:picMk id="12" creationId="{E5441EBC-CFBF-9265-D155-A7C14A06094B}"/>
          </ac:picMkLst>
        </pc:picChg>
        <pc:picChg chg="add mod">
          <ac:chgData name="Birna Roin" userId="30472e0a-ce86-48af-9996-5d2052f4b851" providerId="ADAL" clId="{27CEDE32-9DB0-4DEE-8FA6-C51C58577488}" dt="2025-04-14T12:18:02.853" v="2876" actId="732"/>
          <ac:picMkLst>
            <pc:docMk/>
            <pc:sldMk cId="3184895496" sldId="257"/>
            <ac:picMk id="2050" creationId="{587F5CC9-D4CF-2488-A53B-ECF0D84314C0}"/>
          </ac:picMkLst>
        </pc:picChg>
        <pc:picChg chg="add mod">
          <ac:chgData name="Birna Roin" userId="30472e0a-ce86-48af-9996-5d2052f4b851" providerId="ADAL" clId="{27CEDE32-9DB0-4DEE-8FA6-C51C58577488}" dt="2025-04-10T12:36:22.107" v="184" actId="1076"/>
          <ac:picMkLst>
            <pc:docMk/>
            <pc:sldMk cId="3184895496" sldId="257"/>
            <ac:picMk id="2060" creationId="{EEFE70D8-FACD-0C58-D26B-41DA7BBFBA73}"/>
          </ac:picMkLst>
        </pc:picChg>
      </pc:sldChg>
      <pc:sldChg chg="addSp delSp modSp mod">
        <pc:chgData name="Birna Roin" userId="30472e0a-ce86-48af-9996-5d2052f4b851" providerId="ADAL" clId="{27CEDE32-9DB0-4DEE-8FA6-C51C58577488}" dt="2025-04-14T09:24:47.771" v="1372" actId="1076"/>
        <pc:sldMkLst>
          <pc:docMk/>
          <pc:sldMk cId="3176726098" sldId="258"/>
        </pc:sldMkLst>
        <pc:spChg chg="mod">
          <ac:chgData name="Birna Roin" userId="30472e0a-ce86-48af-9996-5d2052f4b851" providerId="ADAL" clId="{27CEDE32-9DB0-4DEE-8FA6-C51C58577488}" dt="2025-04-11T09:31:02.605" v="793" actId="20577"/>
          <ac:spMkLst>
            <pc:docMk/>
            <pc:sldMk cId="3176726098" sldId="258"/>
            <ac:spMk id="5" creationId="{F6B751DD-574E-C29A-AA5D-3AF9EE57973A}"/>
          </ac:spMkLst>
        </pc:spChg>
        <pc:spChg chg="mod">
          <ac:chgData name="Birna Roin" userId="30472e0a-ce86-48af-9996-5d2052f4b851" providerId="ADAL" clId="{27CEDE32-9DB0-4DEE-8FA6-C51C58577488}" dt="2025-04-11T10:01:37.282" v="865" actId="14100"/>
          <ac:spMkLst>
            <pc:docMk/>
            <pc:sldMk cId="3176726098" sldId="258"/>
            <ac:spMk id="7" creationId="{E10BF159-038A-A2E0-B9F1-ABB81829E365}"/>
          </ac:spMkLst>
        </pc:spChg>
        <pc:picChg chg="add mod modCrop">
          <ac:chgData name="Birna Roin" userId="30472e0a-ce86-48af-9996-5d2052f4b851" providerId="ADAL" clId="{27CEDE32-9DB0-4DEE-8FA6-C51C58577488}" dt="2025-04-14T09:24:47.771" v="1372" actId="1076"/>
          <ac:picMkLst>
            <pc:docMk/>
            <pc:sldMk cId="3176726098" sldId="258"/>
            <ac:picMk id="11" creationId="{E63135EF-97FC-F434-F474-88FCC1BEB98E}"/>
          </ac:picMkLst>
        </pc:picChg>
      </pc:sldChg>
      <pc:sldChg chg="addSp delSp modSp mod modClrScheme chgLayout">
        <pc:chgData name="Birna Roin" userId="30472e0a-ce86-48af-9996-5d2052f4b851" providerId="ADAL" clId="{27CEDE32-9DB0-4DEE-8FA6-C51C58577488}" dt="2025-04-15T09:40:16.520" v="4063"/>
        <pc:sldMkLst>
          <pc:docMk/>
          <pc:sldMk cId="1030438814" sldId="261"/>
        </pc:sldMkLst>
        <pc:spChg chg="mod ord">
          <ac:chgData name="Birna Roin" userId="30472e0a-ce86-48af-9996-5d2052f4b851" providerId="ADAL" clId="{27CEDE32-9DB0-4DEE-8FA6-C51C58577488}" dt="2025-04-14T10:28:02.883" v="1398" actId="700"/>
          <ac:spMkLst>
            <pc:docMk/>
            <pc:sldMk cId="1030438814" sldId="261"/>
            <ac:spMk id="2" creationId="{91A4B352-435D-718C-B74F-4621C109678C}"/>
          </ac:spMkLst>
        </pc:spChg>
        <pc:spChg chg="mod ord">
          <ac:chgData name="Birna Roin" userId="30472e0a-ce86-48af-9996-5d2052f4b851" providerId="ADAL" clId="{27CEDE32-9DB0-4DEE-8FA6-C51C58577488}" dt="2025-04-14T10:28:02.883" v="1398" actId="700"/>
          <ac:spMkLst>
            <pc:docMk/>
            <pc:sldMk cId="1030438814" sldId="261"/>
            <ac:spMk id="3" creationId="{29AEA5FD-9582-CCB6-8A22-4F7FC6E78B22}"/>
          </ac:spMkLst>
        </pc:spChg>
        <pc:spChg chg="mod ord">
          <ac:chgData name="Birna Roin" userId="30472e0a-ce86-48af-9996-5d2052f4b851" providerId="ADAL" clId="{27CEDE32-9DB0-4DEE-8FA6-C51C58577488}" dt="2025-04-14T10:28:02.883" v="1398" actId="700"/>
          <ac:spMkLst>
            <pc:docMk/>
            <pc:sldMk cId="1030438814" sldId="261"/>
            <ac:spMk id="4" creationId="{A66E6C92-9382-0818-09DC-8B9A360F8F16}"/>
          </ac:spMkLst>
        </pc:spChg>
        <pc:spChg chg="mod ord">
          <ac:chgData name="Birna Roin" userId="30472e0a-ce86-48af-9996-5d2052f4b851" providerId="ADAL" clId="{27CEDE32-9DB0-4DEE-8FA6-C51C58577488}" dt="2025-04-14T10:28:02.883" v="1398" actId="700"/>
          <ac:spMkLst>
            <pc:docMk/>
            <pc:sldMk cId="1030438814" sldId="261"/>
            <ac:spMk id="6" creationId="{5128E390-8BAC-53BB-AD3F-8A74A11CBE79}"/>
          </ac:spMkLst>
        </pc:spChg>
        <pc:spChg chg="mod ord">
          <ac:chgData name="Birna Roin" userId="30472e0a-ce86-48af-9996-5d2052f4b851" providerId="ADAL" clId="{27CEDE32-9DB0-4DEE-8FA6-C51C58577488}" dt="2025-04-14T10:28:02.883" v="1398" actId="700"/>
          <ac:spMkLst>
            <pc:docMk/>
            <pc:sldMk cId="1030438814" sldId="261"/>
            <ac:spMk id="8" creationId="{87E54886-9BCD-CCB3-C747-ECADC2645505}"/>
          </ac:spMkLst>
        </pc:spChg>
        <pc:spChg chg="mod ord">
          <ac:chgData name="Birna Roin" userId="30472e0a-ce86-48af-9996-5d2052f4b851" providerId="ADAL" clId="{27CEDE32-9DB0-4DEE-8FA6-C51C58577488}" dt="2025-04-14T10:30:45.663" v="1419" actId="20577"/>
          <ac:spMkLst>
            <pc:docMk/>
            <pc:sldMk cId="1030438814" sldId="261"/>
            <ac:spMk id="9" creationId="{7AE15E9F-8319-F5FE-684D-5972E7882B01}"/>
          </ac:spMkLst>
        </pc:spChg>
        <pc:spChg chg="mod ord">
          <ac:chgData name="Birna Roin" userId="30472e0a-ce86-48af-9996-5d2052f4b851" providerId="ADAL" clId="{27CEDE32-9DB0-4DEE-8FA6-C51C58577488}" dt="2025-04-14T10:28:02.883" v="1398" actId="700"/>
          <ac:spMkLst>
            <pc:docMk/>
            <pc:sldMk cId="1030438814" sldId="261"/>
            <ac:spMk id="11" creationId="{75EB144F-0A63-1413-EFDD-4D39251C078F}"/>
          </ac:spMkLst>
        </pc:spChg>
        <pc:spChg chg="add mod ord">
          <ac:chgData name="Birna Roin" userId="30472e0a-ce86-48af-9996-5d2052f4b851" providerId="ADAL" clId="{27CEDE32-9DB0-4DEE-8FA6-C51C58577488}" dt="2025-04-14T12:46:31.596" v="3144" actId="20577"/>
          <ac:spMkLst>
            <pc:docMk/>
            <pc:sldMk cId="1030438814" sldId="261"/>
            <ac:spMk id="12" creationId="{8BE1C396-880B-2775-B947-B4887D6055D1}"/>
          </ac:spMkLst>
        </pc:spChg>
        <pc:spChg chg="add mod">
          <ac:chgData name="Birna Roin" userId="30472e0a-ce86-48af-9996-5d2052f4b851" providerId="ADAL" clId="{27CEDE32-9DB0-4DEE-8FA6-C51C58577488}" dt="2025-04-15T09:40:16.520" v="4063"/>
          <ac:spMkLst>
            <pc:docMk/>
            <pc:sldMk cId="1030438814" sldId="261"/>
            <ac:spMk id="13" creationId="{8F0348C8-0F07-14EB-9263-67B329CE7B68}"/>
          </ac:spMkLst>
        </pc:spChg>
        <pc:graphicFrameChg chg="modGraphic">
          <ac:chgData name="Birna Roin" userId="30472e0a-ce86-48af-9996-5d2052f4b851" providerId="ADAL" clId="{27CEDE32-9DB0-4DEE-8FA6-C51C58577488}" dt="2025-04-14T10:47:34.892" v="1431" actId="20577"/>
          <ac:graphicFrameMkLst>
            <pc:docMk/>
            <pc:sldMk cId="1030438814" sldId="261"/>
            <ac:graphicFrameMk id="7" creationId="{8A83435C-B1F4-46B5-30EC-3E6C786CFB9B}"/>
          </ac:graphicFrameMkLst>
        </pc:graphicFrameChg>
        <pc:picChg chg="mod modCrop">
          <ac:chgData name="Birna Roin" userId="30472e0a-ce86-48af-9996-5d2052f4b851" providerId="ADAL" clId="{27CEDE32-9DB0-4DEE-8FA6-C51C58577488}" dt="2025-04-14T10:29:06.876" v="1412" actId="1076"/>
          <ac:picMkLst>
            <pc:docMk/>
            <pc:sldMk cId="1030438814" sldId="261"/>
            <ac:picMk id="10" creationId="{457ED78D-6F00-821F-E80C-6926A28BF7AB}"/>
          </ac:picMkLst>
        </pc:picChg>
      </pc:sldChg>
      <pc:sldChg chg="modSp mod">
        <pc:chgData name="Birna Roin" userId="30472e0a-ce86-48af-9996-5d2052f4b851" providerId="ADAL" clId="{27CEDE32-9DB0-4DEE-8FA6-C51C58577488}" dt="2025-04-10T14:01:55.913" v="453" actId="20577"/>
        <pc:sldMkLst>
          <pc:docMk/>
          <pc:sldMk cId="550881034" sldId="262"/>
        </pc:sldMkLst>
        <pc:spChg chg="mod">
          <ac:chgData name="Birna Roin" userId="30472e0a-ce86-48af-9996-5d2052f4b851" providerId="ADAL" clId="{27CEDE32-9DB0-4DEE-8FA6-C51C58577488}" dt="2025-04-10T13:58:41.516" v="441" actId="20577"/>
          <ac:spMkLst>
            <pc:docMk/>
            <pc:sldMk cId="550881034" sldId="262"/>
            <ac:spMk id="7" creationId="{45C5011F-989E-4A09-F1FF-8996A9A5B5A7}"/>
          </ac:spMkLst>
        </pc:spChg>
        <pc:graphicFrameChg chg="modGraphic">
          <ac:chgData name="Birna Roin" userId="30472e0a-ce86-48af-9996-5d2052f4b851" providerId="ADAL" clId="{27CEDE32-9DB0-4DEE-8FA6-C51C58577488}" dt="2025-04-10T14:01:55.913" v="453" actId="20577"/>
          <ac:graphicFrameMkLst>
            <pc:docMk/>
            <pc:sldMk cId="550881034" sldId="262"/>
            <ac:graphicFrameMk id="11" creationId="{8019F619-7CF6-1598-2D5B-FBA371DD03C7}"/>
          </ac:graphicFrameMkLst>
        </pc:graphicFrameChg>
        <pc:picChg chg="mod">
          <ac:chgData name="Birna Roin" userId="30472e0a-ce86-48af-9996-5d2052f4b851" providerId="ADAL" clId="{27CEDE32-9DB0-4DEE-8FA6-C51C58577488}" dt="2025-04-10T14:01:02.586" v="447" actId="1076"/>
          <ac:picMkLst>
            <pc:docMk/>
            <pc:sldMk cId="550881034" sldId="262"/>
            <ac:picMk id="12" creationId="{C94138FD-1FCD-F50B-7314-22814146B43C}"/>
          </ac:picMkLst>
        </pc:picChg>
      </pc:sldChg>
      <pc:sldChg chg="addSp delSp modSp del mod modClrScheme chgLayout">
        <pc:chgData name="Birna Roin" userId="30472e0a-ce86-48af-9996-5d2052f4b851" providerId="ADAL" clId="{27CEDE32-9DB0-4DEE-8FA6-C51C58577488}" dt="2025-04-14T12:02:54.819" v="2827" actId="47"/>
        <pc:sldMkLst>
          <pc:docMk/>
          <pc:sldMk cId="2615139281" sldId="265"/>
        </pc:sldMkLst>
      </pc:sldChg>
      <pc:sldChg chg="modSp del mod">
        <pc:chgData name="Birna Roin" userId="30472e0a-ce86-48af-9996-5d2052f4b851" providerId="ADAL" clId="{27CEDE32-9DB0-4DEE-8FA6-C51C58577488}" dt="2025-04-14T11:09:39.025" v="1523" actId="47"/>
        <pc:sldMkLst>
          <pc:docMk/>
          <pc:sldMk cId="1778639602" sldId="274"/>
        </pc:sldMkLst>
      </pc:sldChg>
      <pc:sldChg chg="modSp mod ord">
        <pc:chgData name="Birna Roin" userId="30472e0a-ce86-48af-9996-5d2052f4b851" providerId="ADAL" clId="{27CEDE32-9DB0-4DEE-8FA6-C51C58577488}" dt="2025-04-10T14:39:36.037" v="745" actId="1076"/>
        <pc:sldMkLst>
          <pc:docMk/>
          <pc:sldMk cId="3930089061" sldId="275"/>
        </pc:sldMkLst>
        <pc:spChg chg="mod">
          <ac:chgData name="Birna Roin" userId="30472e0a-ce86-48af-9996-5d2052f4b851" providerId="ADAL" clId="{27CEDE32-9DB0-4DEE-8FA6-C51C58577488}" dt="2025-04-10T14:39:14.986" v="742" actId="20577"/>
          <ac:spMkLst>
            <pc:docMk/>
            <pc:sldMk cId="3930089061" sldId="275"/>
            <ac:spMk id="2" creationId="{51F9FDFB-34EF-E5A6-4472-FAB2A74C0B1B}"/>
          </ac:spMkLst>
        </pc:spChg>
        <pc:picChg chg="mod">
          <ac:chgData name="Birna Roin" userId="30472e0a-ce86-48af-9996-5d2052f4b851" providerId="ADAL" clId="{27CEDE32-9DB0-4DEE-8FA6-C51C58577488}" dt="2025-04-10T14:39:36.037" v="745" actId="1076"/>
          <ac:picMkLst>
            <pc:docMk/>
            <pc:sldMk cId="3930089061" sldId="275"/>
            <ac:picMk id="12" creationId="{848797F9-6522-10E3-CDFE-C8BDCCF57DD9}"/>
          </ac:picMkLst>
        </pc:picChg>
      </pc:sldChg>
      <pc:sldChg chg="addSp modSp del mod ord">
        <pc:chgData name="Birna Roin" userId="30472e0a-ce86-48af-9996-5d2052f4b851" providerId="ADAL" clId="{27CEDE32-9DB0-4DEE-8FA6-C51C58577488}" dt="2025-04-23T09:04:12.468" v="4226" actId="47"/>
        <pc:sldMkLst>
          <pc:docMk/>
          <pc:sldMk cId="593496950" sldId="277"/>
        </pc:sldMkLst>
      </pc:sldChg>
      <pc:sldChg chg="modSp mod">
        <pc:chgData name="Birna Roin" userId="30472e0a-ce86-48af-9996-5d2052f4b851" providerId="ADAL" clId="{27CEDE32-9DB0-4DEE-8FA6-C51C58577488}" dt="2025-04-10T12:12:12.214" v="43" actId="207"/>
        <pc:sldMkLst>
          <pc:docMk/>
          <pc:sldMk cId="859076160" sldId="284"/>
        </pc:sldMkLst>
        <pc:spChg chg="mod">
          <ac:chgData name="Birna Roin" userId="30472e0a-ce86-48af-9996-5d2052f4b851" providerId="ADAL" clId="{27CEDE32-9DB0-4DEE-8FA6-C51C58577488}" dt="2025-04-10T12:11:27.062" v="42" actId="20577"/>
          <ac:spMkLst>
            <pc:docMk/>
            <pc:sldMk cId="859076160" sldId="284"/>
            <ac:spMk id="7" creationId="{62247151-1002-911F-A2F3-B89893CAAEF6}"/>
          </ac:spMkLst>
        </pc:spChg>
        <pc:graphicFrameChg chg="modGraphic">
          <ac:chgData name="Birna Roin" userId="30472e0a-ce86-48af-9996-5d2052f4b851" providerId="ADAL" clId="{27CEDE32-9DB0-4DEE-8FA6-C51C58577488}" dt="2025-04-10T12:12:12.214" v="43" actId="207"/>
          <ac:graphicFrameMkLst>
            <pc:docMk/>
            <pc:sldMk cId="859076160" sldId="284"/>
            <ac:graphicFrameMk id="15" creationId="{D61C5D7D-083A-3A61-F399-AB1CD7FD7E83}"/>
          </ac:graphicFrameMkLst>
        </pc:graphicFrameChg>
      </pc:sldChg>
      <pc:sldChg chg="addSp delSp modSp mod">
        <pc:chgData name="Birna Roin" userId="30472e0a-ce86-48af-9996-5d2052f4b851" providerId="ADAL" clId="{27CEDE32-9DB0-4DEE-8FA6-C51C58577488}" dt="2025-05-19T11:49:33.809" v="4238" actId="20577"/>
        <pc:sldMkLst>
          <pc:docMk/>
          <pc:sldMk cId="2814532688" sldId="287"/>
        </pc:sldMkLst>
        <pc:spChg chg="mod">
          <ac:chgData name="Birna Roin" userId="30472e0a-ce86-48af-9996-5d2052f4b851" providerId="ADAL" clId="{27CEDE32-9DB0-4DEE-8FA6-C51C58577488}" dt="2025-04-14T10:48:35.373" v="1433" actId="20577"/>
          <ac:spMkLst>
            <pc:docMk/>
            <pc:sldMk cId="2814532688" sldId="287"/>
            <ac:spMk id="7" creationId="{279E5226-DCD1-111F-8DAD-726993651CD9}"/>
          </ac:spMkLst>
        </pc:spChg>
        <pc:graphicFrameChg chg="modGraphic">
          <ac:chgData name="Birna Roin" userId="30472e0a-ce86-48af-9996-5d2052f4b851" providerId="ADAL" clId="{27CEDE32-9DB0-4DEE-8FA6-C51C58577488}" dt="2025-05-19T11:49:33.809" v="4238" actId="20577"/>
          <ac:graphicFrameMkLst>
            <pc:docMk/>
            <pc:sldMk cId="2814532688" sldId="287"/>
            <ac:graphicFrameMk id="11" creationId="{65EBFADF-BF47-93A4-AB74-6860BF902B11}"/>
          </ac:graphicFrameMkLst>
        </pc:graphicFrameChg>
        <pc:picChg chg="add mod">
          <ac:chgData name="Birna Roin" userId="30472e0a-ce86-48af-9996-5d2052f4b851" providerId="ADAL" clId="{27CEDE32-9DB0-4DEE-8FA6-C51C58577488}" dt="2025-04-14T10:53:43.567" v="1449" actId="14100"/>
          <ac:picMkLst>
            <pc:docMk/>
            <pc:sldMk cId="2814532688" sldId="287"/>
            <ac:picMk id="1026" creationId="{BBC33C90-2BB7-8EAC-1F30-6226FBF67AC5}"/>
          </ac:picMkLst>
        </pc:picChg>
      </pc:sldChg>
      <pc:sldChg chg="addSp delSp modSp mod">
        <pc:chgData name="Birna Roin" userId="30472e0a-ce86-48af-9996-5d2052f4b851" providerId="ADAL" clId="{27CEDE32-9DB0-4DEE-8FA6-C51C58577488}" dt="2025-04-15T09:41:52" v="4093" actId="21"/>
        <pc:sldMkLst>
          <pc:docMk/>
          <pc:sldMk cId="654851906" sldId="288"/>
        </pc:sldMkLst>
        <pc:spChg chg="mod">
          <ac:chgData name="Birna Roin" userId="30472e0a-ce86-48af-9996-5d2052f4b851" providerId="ADAL" clId="{27CEDE32-9DB0-4DEE-8FA6-C51C58577488}" dt="2025-04-14T12:46:44.388" v="3172" actId="20577"/>
          <ac:spMkLst>
            <pc:docMk/>
            <pc:sldMk cId="654851906" sldId="288"/>
            <ac:spMk id="2" creationId="{BD716153-5BC2-ABB5-7C98-E4442CE4FE94}"/>
          </ac:spMkLst>
        </pc:spChg>
        <pc:spChg chg="mod">
          <ac:chgData name="Birna Roin" userId="30472e0a-ce86-48af-9996-5d2052f4b851" providerId="ADAL" clId="{27CEDE32-9DB0-4DEE-8FA6-C51C58577488}" dt="2025-04-14T12:46:37.629" v="3155" actId="20577"/>
          <ac:spMkLst>
            <pc:docMk/>
            <pc:sldMk cId="654851906" sldId="288"/>
            <ac:spMk id="3" creationId="{7A584150-F893-4556-21F5-085824B4B9DC}"/>
          </ac:spMkLst>
        </pc:spChg>
        <pc:spChg chg="mod">
          <ac:chgData name="Birna Roin" userId="30472e0a-ce86-48af-9996-5d2052f4b851" providerId="ADAL" clId="{27CEDE32-9DB0-4DEE-8FA6-C51C58577488}" dt="2025-04-14T12:42:33.372" v="2976" actId="6549"/>
          <ac:spMkLst>
            <pc:docMk/>
            <pc:sldMk cId="654851906" sldId="288"/>
            <ac:spMk id="4" creationId="{514AE508-889D-65CF-E2B7-3C1EACF1D159}"/>
          </ac:spMkLst>
        </pc:spChg>
        <pc:spChg chg="mod">
          <ac:chgData name="Birna Roin" userId="30472e0a-ce86-48af-9996-5d2052f4b851" providerId="ADAL" clId="{27CEDE32-9DB0-4DEE-8FA6-C51C58577488}" dt="2025-04-11T10:14:13.464" v="931" actId="14100"/>
          <ac:spMkLst>
            <pc:docMk/>
            <pc:sldMk cId="654851906" sldId="288"/>
            <ac:spMk id="5" creationId="{E448DCA5-6B11-B657-2AFA-8B9D4F7BF176}"/>
          </ac:spMkLst>
        </pc:spChg>
        <pc:spChg chg="mod">
          <ac:chgData name="Birna Roin" userId="30472e0a-ce86-48af-9996-5d2052f4b851" providerId="ADAL" clId="{27CEDE32-9DB0-4DEE-8FA6-C51C58577488}" dt="2025-04-11T10:09:26.509" v="897" actId="14100"/>
          <ac:spMkLst>
            <pc:docMk/>
            <pc:sldMk cId="654851906" sldId="288"/>
            <ac:spMk id="7" creationId="{ABD847F5-1441-6AAC-642E-6FE253C69331}"/>
          </ac:spMkLst>
        </pc:spChg>
        <pc:spChg chg="add mod">
          <ac:chgData name="Birna Roin" userId="30472e0a-ce86-48af-9996-5d2052f4b851" providerId="ADAL" clId="{27CEDE32-9DB0-4DEE-8FA6-C51C58577488}" dt="2025-04-15T09:40:47.909" v="4088" actId="6549"/>
          <ac:spMkLst>
            <pc:docMk/>
            <pc:sldMk cId="654851906" sldId="288"/>
            <ac:spMk id="14" creationId="{D6EE58E2-C3EB-C7EC-79DE-A4DC28FB097D}"/>
          </ac:spMkLst>
        </pc:spChg>
        <pc:picChg chg="add mod modCrop">
          <ac:chgData name="Birna Roin" userId="30472e0a-ce86-48af-9996-5d2052f4b851" providerId="ADAL" clId="{27CEDE32-9DB0-4DEE-8FA6-C51C58577488}" dt="2025-04-15T09:41:34.008" v="4092" actId="1076"/>
          <ac:picMkLst>
            <pc:docMk/>
            <pc:sldMk cId="654851906" sldId="288"/>
            <ac:picMk id="13" creationId="{4B00A13E-1D15-80AF-22B2-BE71A425F7F0}"/>
          </ac:picMkLst>
        </pc:picChg>
      </pc:sldChg>
      <pc:sldChg chg="modSp del mod">
        <pc:chgData name="Birna Roin" userId="30472e0a-ce86-48af-9996-5d2052f4b851" providerId="ADAL" clId="{27CEDE32-9DB0-4DEE-8FA6-C51C58577488}" dt="2025-05-19T11:41:44.429" v="4232" actId="2696"/>
        <pc:sldMkLst>
          <pc:docMk/>
          <pc:sldMk cId="3209049596" sldId="289"/>
        </pc:sldMkLst>
      </pc:sldChg>
      <pc:sldChg chg="addSp delSp modSp mod ord chgLayout">
        <pc:chgData name="Birna Roin" userId="30472e0a-ce86-48af-9996-5d2052f4b851" providerId="ADAL" clId="{27CEDE32-9DB0-4DEE-8FA6-C51C58577488}" dt="2025-04-14T08:55:39.333" v="1135" actId="1076"/>
        <pc:sldMkLst>
          <pc:docMk/>
          <pc:sldMk cId="3003132281" sldId="290"/>
        </pc:sldMkLst>
        <pc:spChg chg="mod ord">
          <ac:chgData name="Birna Roin" userId="30472e0a-ce86-48af-9996-5d2052f4b851" providerId="ADAL" clId="{27CEDE32-9DB0-4DEE-8FA6-C51C58577488}" dt="2025-04-14T08:54:39.193" v="1121" actId="700"/>
          <ac:spMkLst>
            <pc:docMk/>
            <pc:sldMk cId="3003132281" sldId="290"/>
            <ac:spMk id="5" creationId="{E27A821C-AB24-1D02-90BC-04E4B246A778}"/>
          </ac:spMkLst>
        </pc:spChg>
        <pc:spChg chg="mod ord">
          <ac:chgData name="Birna Roin" userId="30472e0a-ce86-48af-9996-5d2052f4b851" providerId="ADAL" clId="{27CEDE32-9DB0-4DEE-8FA6-C51C58577488}" dt="2025-04-14T08:54:39.193" v="1121" actId="700"/>
          <ac:spMkLst>
            <pc:docMk/>
            <pc:sldMk cId="3003132281" sldId="290"/>
            <ac:spMk id="6" creationId="{FC5B08C9-7375-8D90-62AD-741D25E2E2C8}"/>
          </ac:spMkLst>
        </pc:spChg>
        <pc:spChg chg="mod ord">
          <ac:chgData name="Birna Roin" userId="30472e0a-ce86-48af-9996-5d2052f4b851" providerId="ADAL" clId="{27CEDE32-9DB0-4DEE-8FA6-C51C58577488}" dt="2025-04-14T08:54:39.193" v="1121" actId="700"/>
          <ac:spMkLst>
            <pc:docMk/>
            <pc:sldMk cId="3003132281" sldId="290"/>
            <ac:spMk id="8" creationId="{661F4B94-F8C5-1E41-54A8-3D43582229BF}"/>
          </ac:spMkLst>
        </pc:spChg>
        <pc:spChg chg="add mod ord">
          <ac:chgData name="Birna Roin" userId="30472e0a-ce86-48af-9996-5d2052f4b851" providerId="ADAL" clId="{27CEDE32-9DB0-4DEE-8FA6-C51C58577488}" dt="2025-04-14T08:54:39.193" v="1121" actId="700"/>
          <ac:spMkLst>
            <pc:docMk/>
            <pc:sldMk cId="3003132281" sldId="290"/>
            <ac:spMk id="9" creationId="{B405F9C9-81CD-28B8-6C6C-1F478477178C}"/>
          </ac:spMkLst>
        </pc:spChg>
        <pc:spChg chg="mod ord">
          <ac:chgData name="Birna Roin" userId="30472e0a-ce86-48af-9996-5d2052f4b851" providerId="ADAL" clId="{27CEDE32-9DB0-4DEE-8FA6-C51C58577488}" dt="2025-04-14T08:54:39.193" v="1121" actId="700"/>
          <ac:spMkLst>
            <pc:docMk/>
            <pc:sldMk cId="3003132281" sldId="290"/>
            <ac:spMk id="14" creationId="{6D832D43-9137-0D33-F983-9F5B0DEBA3C0}"/>
          </ac:spMkLst>
        </pc:spChg>
        <pc:spChg chg="add mod ord">
          <ac:chgData name="Birna Roin" userId="30472e0a-ce86-48af-9996-5d2052f4b851" providerId="ADAL" clId="{27CEDE32-9DB0-4DEE-8FA6-C51C58577488}" dt="2025-04-14T08:54:39.193" v="1121" actId="700"/>
          <ac:spMkLst>
            <pc:docMk/>
            <pc:sldMk cId="3003132281" sldId="290"/>
            <ac:spMk id="15" creationId="{48823ADE-7518-4FDD-1DB7-8D7681A0B5F0}"/>
          </ac:spMkLst>
        </pc:spChg>
        <pc:spChg chg="add del mod ord">
          <ac:chgData name="Birna Roin" userId="30472e0a-ce86-48af-9996-5d2052f4b851" providerId="ADAL" clId="{27CEDE32-9DB0-4DEE-8FA6-C51C58577488}" dt="2025-04-14T08:54:39.193" v="1121" actId="700"/>
          <ac:spMkLst>
            <pc:docMk/>
            <pc:sldMk cId="3003132281" sldId="290"/>
            <ac:spMk id="16" creationId="{1B71AF04-0C8A-8621-D2D2-0D480F205642}"/>
          </ac:spMkLst>
        </pc:spChg>
        <pc:spChg chg="add del mod ord">
          <ac:chgData name="Birna Roin" userId="30472e0a-ce86-48af-9996-5d2052f4b851" providerId="ADAL" clId="{27CEDE32-9DB0-4DEE-8FA6-C51C58577488}" dt="2025-04-14T08:54:39.193" v="1121" actId="700"/>
          <ac:spMkLst>
            <pc:docMk/>
            <pc:sldMk cId="3003132281" sldId="290"/>
            <ac:spMk id="17" creationId="{412892B7-DC54-1ABD-74C9-4DD958673DED}"/>
          </ac:spMkLst>
        </pc:spChg>
        <pc:picChg chg="mod modCrop">
          <ac:chgData name="Birna Roin" userId="30472e0a-ce86-48af-9996-5d2052f4b851" providerId="ADAL" clId="{27CEDE32-9DB0-4DEE-8FA6-C51C58577488}" dt="2025-04-14T08:40:25.055" v="1004" actId="1076"/>
          <ac:picMkLst>
            <pc:docMk/>
            <pc:sldMk cId="3003132281" sldId="290"/>
            <ac:picMk id="10" creationId="{E84E9CB8-53B9-5814-3FE0-730A8A155F9D}"/>
          </ac:picMkLst>
        </pc:picChg>
        <pc:picChg chg="mod modCrop">
          <ac:chgData name="Birna Roin" userId="30472e0a-ce86-48af-9996-5d2052f4b851" providerId="ADAL" clId="{27CEDE32-9DB0-4DEE-8FA6-C51C58577488}" dt="2025-04-14T08:51:17.700" v="1051" actId="1076"/>
          <ac:picMkLst>
            <pc:docMk/>
            <pc:sldMk cId="3003132281" sldId="290"/>
            <ac:picMk id="11" creationId="{33DA6724-E4CF-73BE-91E0-91E424C94871}"/>
          </ac:picMkLst>
        </pc:picChg>
        <pc:picChg chg="mod modCrop">
          <ac:chgData name="Birna Roin" userId="30472e0a-ce86-48af-9996-5d2052f4b851" providerId="ADAL" clId="{27CEDE32-9DB0-4DEE-8FA6-C51C58577488}" dt="2025-04-14T08:41:24.856" v="1011" actId="1076"/>
          <ac:picMkLst>
            <pc:docMk/>
            <pc:sldMk cId="3003132281" sldId="290"/>
            <ac:picMk id="12" creationId="{A135E58A-A7DD-8597-F8D2-65BC506B3518}"/>
          </ac:picMkLst>
        </pc:picChg>
        <pc:picChg chg="mod modCrop">
          <ac:chgData name="Birna Roin" userId="30472e0a-ce86-48af-9996-5d2052f4b851" providerId="ADAL" clId="{27CEDE32-9DB0-4DEE-8FA6-C51C58577488}" dt="2025-04-14T08:55:39.333" v="1135" actId="1076"/>
          <ac:picMkLst>
            <pc:docMk/>
            <pc:sldMk cId="3003132281" sldId="290"/>
            <ac:picMk id="13" creationId="{F9431B91-3DA9-C4EE-D9F6-3029BE384753}"/>
          </ac:picMkLst>
        </pc:picChg>
      </pc:sldChg>
      <pc:sldChg chg="addSp delSp modSp del mod ord modClrScheme chgLayout">
        <pc:chgData name="Birna Roin" userId="30472e0a-ce86-48af-9996-5d2052f4b851" providerId="ADAL" clId="{27CEDE32-9DB0-4DEE-8FA6-C51C58577488}" dt="2025-05-19T11:34:18.065" v="4231" actId="2696"/>
        <pc:sldMkLst>
          <pc:docMk/>
          <pc:sldMk cId="2046987090" sldId="291"/>
        </pc:sldMkLst>
      </pc:sldChg>
      <pc:sldChg chg="addSp modSp add mod modClrScheme chgLayout">
        <pc:chgData name="Birna Roin" userId="30472e0a-ce86-48af-9996-5d2052f4b851" providerId="ADAL" clId="{27CEDE32-9DB0-4DEE-8FA6-C51C58577488}" dt="2025-04-23T09:03:46.222" v="4225" actId="20577"/>
        <pc:sldMkLst>
          <pc:docMk/>
          <pc:sldMk cId="1018164359" sldId="292"/>
        </pc:sldMkLst>
        <pc:spChg chg="mod ord">
          <ac:chgData name="Birna Roin" userId="30472e0a-ce86-48af-9996-5d2052f4b851" providerId="ADAL" clId="{27CEDE32-9DB0-4DEE-8FA6-C51C58577488}" dt="2025-04-14T09:37:02.281" v="1379" actId="700"/>
          <ac:spMkLst>
            <pc:docMk/>
            <pc:sldMk cId="1018164359" sldId="292"/>
            <ac:spMk id="2" creationId="{01DB05FC-90AA-482A-9C3D-86CC672C19D8}"/>
          </ac:spMkLst>
        </pc:spChg>
        <pc:spChg chg="mod ord">
          <ac:chgData name="Birna Roin" userId="30472e0a-ce86-48af-9996-5d2052f4b851" providerId="ADAL" clId="{27CEDE32-9DB0-4DEE-8FA6-C51C58577488}" dt="2025-04-14T09:37:02.281" v="1379" actId="700"/>
          <ac:spMkLst>
            <pc:docMk/>
            <pc:sldMk cId="1018164359" sldId="292"/>
            <ac:spMk id="3" creationId="{76D4C2E6-602E-81CD-C22B-F8996EA96DCA}"/>
          </ac:spMkLst>
        </pc:spChg>
        <pc:spChg chg="mod ord">
          <ac:chgData name="Birna Roin" userId="30472e0a-ce86-48af-9996-5d2052f4b851" providerId="ADAL" clId="{27CEDE32-9DB0-4DEE-8FA6-C51C58577488}" dt="2025-04-14T09:38:04.759" v="1386" actId="21"/>
          <ac:spMkLst>
            <pc:docMk/>
            <pc:sldMk cId="1018164359" sldId="292"/>
            <ac:spMk id="4" creationId="{8149688F-F6FD-D3E0-6807-60626E74C4DA}"/>
          </ac:spMkLst>
        </pc:spChg>
        <pc:spChg chg="mod ord">
          <ac:chgData name="Birna Roin" userId="30472e0a-ce86-48af-9996-5d2052f4b851" providerId="ADAL" clId="{27CEDE32-9DB0-4DEE-8FA6-C51C58577488}" dt="2025-04-23T09:03:46.222" v="4225" actId="20577"/>
          <ac:spMkLst>
            <pc:docMk/>
            <pc:sldMk cId="1018164359" sldId="292"/>
            <ac:spMk id="5" creationId="{FD032A1D-DE49-6741-3B80-980B99C7E352}"/>
          </ac:spMkLst>
        </pc:spChg>
        <pc:spChg chg="add mod ord">
          <ac:chgData name="Birna Roin" userId="30472e0a-ce86-48af-9996-5d2052f4b851" providerId="ADAL" clId="{27CEDE32-9DB0-4DEE-8FA6-C51C58577488}" dt="2025-04-14T09:40:36.841" v="1391"/>
          <ac:spMkLst>
            <pc:docMk/>
            <pc:sldMk cId="1018164359" sldId="292"/>
            <ac:spMk id="6" creationId="{4B2AF0A7-1FA0-563F-62FD-AA81B5857672}"/>
          </ac:spMkLst>
        </pc:spChg>
        <pc:spChg chg="mod ord">
          <ac:chgData name="Birna Roin" userId="30472e0a-ce86-48af-9996-5d2052f4b851" providerId="ADAL" clId="{27CEDE32-9DB0-4DEE-8FA6-C51C58577488}" dt="2025-04-14T09:37:02.281" v="1379" actId="700"/>
          <ac:spMkLst>
            <pc:docMk/>
            <pc:sldMk cId="1018164359" sldId="292"/>
            <ac:spMk id="7" creationId="{61CE160C-128D-3CFF-BAD4-AF25A1B12CF6}"/>
          </ac:spMkLst>
        </pc:spChg>
        <pc:spChg chg="mod ord">
          <ac:chgData name="Birna Roin" userId="30472e0a-ce86-48af-9996-5d2052f4b851" providerId="ADAL" clId="{27CEDE32-9DB0-4DEE-8FA6-C51C58577488}" dt="2025-04-14T09:37:02.281" v="1379" actId="700"/>
          <ac:spMkLst>
            <pc:docMk/>
            <pc:sldMk cId="1018164359" sldId="292"/>
            <ac:spMk id="8" creationId="{692E4D95-5BDF-F7CD-EFC1-77CF0EB22182}"/>
          </ac:spMkLst>
        </pc:spChg>
        <pc:spChg chg="mod ord">
          <ac:chgData name="Birna Roin" userId="30472e0a-ce86-48af-9996-5d2052f4b851" providerId="ADAL" clId="{27CEDE32-9DB0-4DEE-8FA6-C51C58577488}" dt="2025-04-14T09:37:02.281" v="1379" actId="700"/>
          <ac:spMkLst>
            <pc:docMk/>
            <pc:sldMk cId="1018164359" sldId="292"/>
            <ac:spMk id="15" creationId="{F0B6131C-44CB-B876-C298-C723BBC56864}"/>
          </ac:spMkLst>
        </pc:spChg>
        <pc:picChg chg="mod modCrop">
          <ac:chgData name="Birna Roin" userId="30472e0a-ce86-48af-9996-5d2052f4b851" providerId="ADAL" clId="{27CEDE32-9DB0-4DEE-8FA6-C51C58577488}" dt="2025-04-14T09:41:08.791" v="1396" actId="732"/>
          <ac:picMkLst>
            <pc:docMk/>
            <pc:sldMk cId="1018164359" sldId="292"/>
            <ac:picMk id="10" creationId="{E19CE51D-2E70-3D6E-ACBC-18B8016470B3}"/>
          </ac:picMkLst>
        </pc:picChg>
      </pc:sldChg>
      <pc:sldChg chg="addSp delSp modSp add mod ord">
        <pc:chgData name="Birna Roin" userId="30472e0a-ce86-48af-9996-5d2052f4b851" providerId="ADAL" clId="{27CEDE32-9DB0-4DEE-8FA6-C51C58577488}" dt="2025-05-19T11:31:46.433" v="4230" actId="478"/>
        <pc:sldMkLst>
          <pc:docMk/>
          <pc:sldMk cId="490411033" sldId="293"/>
        </pc:sldMkLst>
        <pc:spChg chg="add del mod">
          <ac:chgData name="Birna Roin" userId="30472e0a-ce86-48af-9996-5d2052f4b851" providerId="ADAL" clId="{27CEDE32-9DB0-4DEE-8FA6-C51C58577488}" dt="2025-05-19T11:31:46.433" v="4230" actId="478"/>
          <ac:spMkLst>
            <pc:docMk/>
            <pc:sldMk cId="490411033" sldId="293"/>
            <ac:spMk id="5" creationId="{C2DDC67F-8AEE-9FC0-6DA1-4938C5662265}"/>
          </ac:spMkLst>
        </pc:spChg>
        <pc:spChg chg="mod">
          <ac:chgData name="Birna Roin" userId="30472e0a-ce86-48af-9996-5d2052f4b851" providerId="ADAL" clId="{27CEDE32-9DB0-4DEE-8FA6-C51C58577488}" dt="2025-04-10T13:53:45.965" v="396" actId="1076"/>
          <ac:spMkLst>
            <pc:docMk/>
            <pc:sldMk cId="490411033" sldId="293"/>
            <ac:spMk id="9" creationId="{C2412B7E-55C6-8361-1A5B-F21E2EC30479}"/>
          </ac:spMkLst>
        </pc:spChg>
        <pc:spChg chg="mod">
          <ac:chgData name="Birna Roin" userId="30472e0a-ce86-48af-9996-5d2052f4b851" providerId="ADAL" clId="{27CEDE32-9DB0-4DEE-8FA6-C51C58577488}" dt="2025-04-10T13:56:44.632" v="428" actId="1076"/>
          <ac:spMkLst>
            <pc:docMk/>
            <pc:sldMk cId="490411033" sldId="293"/>
            <ac:spMk id="11" creationId="{921B80C7-1915-1379-A002-681C48927097}"/>
          </ac:spMkLst>
        </pc:spChg>
        <pc:picChg chg="add mod modCrop">
          <ac:chgData name="Birna Roin" userId="30472e0a-ce86-48af-9996-5d2052f4b851" providerId="ADAL" clId="{27CEDE32-9DB0-4DEE-8FA6-C51C58577488}" dt="2025-04-10T13:57:27.134" v="437" actId="732"/>
          <ac:picMkLst>
            <pc:docMk/>
            <pc:sldMk cId="490411033" sldId="293"/>
            <ac:picMk id="7" creationId="{FE44260E-099D-6175-C61F-89F468DA2A33}"/>
          </ac:picMkLst>
        </pc:picChg>
      </pc:sldChg>
      <pc:sldChg chg="new del">
        <pc:chgData name="Birna Roin" userId="30472e0a-ce86-48af-9996-5d2052f4b851" providerId="ADAL" clId="{27CEDE32-9DB0-4DEE-8FA6-C51C58577488}" dt="2025-04-10T13:47:38.425" v="324" actId="680"/>
        <pc:sldMkLst>
          <pc:docMk/>
          <pc:sldMk cId="1034430020" sldId="293"/>
        </pc:sldMkLst>
      </pc:sldChg>
      <pc:sldChg chg="modSp add mod">
        <pc:chgData name="Birna Roin" userId="30472e0a-ce86-48af-9996-5d2052f4b851" providerId="ADAL" clId="{27CEDE32-9DB0-4DEE-8FA6-C51C58577488}" dt="2025-04-14T11:08:54.114" v="1522" actId="20577"/>
        <pc:sldMkLst>
          <pc:docMk/>
          <pc:sldMk cId="840301087" sldId="294"/>
        </pc:sldMkLst>
        <pc:spChg chg="mod">
          <ac:chgData name="Birna Roin" userId="30472e0a-ce86-48af-9996-5d2052f4b851" providerId="ADAL" clId="{27CEDE32-9DB0-4DEE-8FA6-C51C58577488}" dt="2025-04-14T11:08:54.114" v="1522" actId="20577"/>
          <ac:spMkLst>
            <pc:docMk/>
            <pc:sldMk cId="840301087" sldId="294"/>
            <ac:spMk id="10" creationId="{54D139E7-1585-042D-5AFA-40B86874BC36}"/>
          </ac:spMkLst>
        </pc:spChg>
        <pc:picChg chg="mod">
          <ac:chgData name="Birna Roin" userId="30472e0a-ce86-48af-9996-5d2052f4b851" providerId="ADAL" clId="{27CEDE32-9DB0-4DEE-8FA6-C51C58577488}" dt="2025-04-14T11:03:17.532" v="1496" actId="1076"/>
          <ac:picMkLst>
            <pc:docMk/>
            <pc:sldMk cId="840301087" sldId="294"/>
            <ac:picMk id="3" creationId="{5CE86652-5547-5390-EF9E-9C1D24FA87DF}"/>
          </ac:picMkLst>
        </pc:picChg>
        <pc:picChg chg="mod">
          <ac:chgData name="Birna Roin" userId="30472e0a-ce86-48af-9996-5d2052f4b851" providerId="ADAL" clId="{27CEDE32-9DB0-4DEE-8FA6-C51C58577488}" dt="2025-04-14T11:08:36.326" v="1506" actId="1076"/>
          <ac:picMkLst>
            <pc:docMk/>
            <pc:sldMk cId="840301087" sldId="294"/>
            <ac:picMk id="6" creationId="{945326D9-02C7-9DFD-DAFD-A770EE951B22}"/>
          </ac:picMkLst>
        </pc:picChg>
      </pc:sldChg>
      <pc:sldChg chg="addSp delSp modSp add mod ord modClrScheme chgLayout">
        <pc:chgData name="Birna Roin" userId="30472e0a-ce86-48af-9996-5d2052f4b851" providerId="ADAL" clId="{27CEDE32-9DB0-4DEE-8FA6-C51C58577488}" dt="2025-04-14T12:47:16.767" v="3174"/>
        <pc:sldMkLst>
          <pc:docMk/>
          <pc:sldMk cId="3784057567" sldId="295"/>
        </pc:sldMkLst>
        <pc:spChg chg="mod ord">
          <ac:chgData name="Birna Roin" userId="30472e0a-ce86-48af-9996-5d2052f4b851" providerId="ADAL" clId="{27CEDE32-9DB0-4DEE-8FA6-C51C58577488}" dt="2025-04-14T11:30:34.314" v="2090" actId="122"/>
          <ac:spMkLst>
            <pc:docMk/>
            <pc:sldMk cId="3784057567" sldId="295"/>
            <ac:spMk id="2" creationId="{F55F8342-70F3-846E-E4F4-22A5FAF0DBAE}"/>
          </ac:spMkLst>
        </pc:spChg>
        <pc:spChg chg="mod ord">
          <ac:chgData name="Birna Roin" userId="30472e0a-ce86-48af-9996-5d2052f4b851" providerId="ADAL" clId="{27CEDE32-9DB0-4DEE-8FA6-C51C58577488}" dt="2025-04-14T11:23:16.501" v="1994" actId="700"/>
          <ac:spMkLst>
            <pc:docMk/>
            <pc:sldMk cId="3784057567" sldId="295"/>
            <ac:spMk id="3" creationId="{600FD15B-ADCA-1886-9EA5-68699D58C7B5}"/>
          </ac:spMkLst>
        </pc:spChg>
        <pc:spChg chg="mod ord">
          <ac:chgData name="Birna Roin" userId="30472e0a-ce86-48af-9996-5d2052f4b851" providerId="ADAL" clId="{27CEDE32-9DB0-4DEE-8FA6-C51C58577488}" dt="2025-04-14T11:31:45.977" v="2320" actId="20577"/>
          <ac:spMkLst>
            <pc:docMk/>
            <pc:sldMk cId="3784057567" sldId="295"/>
            <ac:spMk id="4" creationId="{D46BE0E5-E908-7A81-4AAA-3A7F4C9C9204}"/>
          </ac:spMkLst>
        </pc:spChg>
        <pc:spChg chg="mod ord">
          <ac:chgData name="Birna Roin" userId="30472e0a-ce86-48af-9996-5d2052f4b851" providerId="ADAL" clId="{27CEDE32-9DB0-4DEE-8FA6-C51C58577488}" dt="2025-04-14T11:31:56.197" v="2322"/>
          <ac:spMkLst>
            <pc:docMk/>
            <pc:sldMk cId="3784057567" sldId="295"/>
            <ac:spMk id="6" creationId="{3A80469B-215D-633B-4A42-DEAF5CE12C7B}"/>
          </ac:spMkLst>
        </pc:spChg>
        <pc:spChg chg="mod ord">
          <ac:chgData name="Birna Roin" userId="30472e0a-ce86-48af-9996-5d2052f4b851" providerId="ADAL" clId="{27CEDE32-9DB0-4DEE-8FA6-C51C58577488}" dt="2025-04-14T11:23:16.501" v="1994" actId="700"/>
          <ac:spMkLst>
            <pc:docMk/>
            <pc:sldMk cId="3784057567" sldId="295"/>
            <ac:spMk id="9" creationId="{39EC2DCD-F791-5802-A4B2-F8CD17056045}"/>
          </ac:spMkLst>
        </pc:spChg>
        <pc:spChg chg="mod ord">
          <ac:chgData name="Birna Roin" userId="30472e0a-ce86-48af-9996-5d2052f4b851" providerId="ADAL" clId="{27CEDE32-9DB0-4DEE-8FA6-C51C58577488}" dt="2025-04-14T11:24:05.080" v="2003" actId="1076"/>
          <ac:spMkLst>
            <pc:docMk/>
            <pc:sldMk cId="3784057567" sldId="295"/>
            <ac:spMk id="10" creationId="{3AE0B93F-F23A-19A3-C9B2-7EDC3776E57C}"/>
          </ac:spMkLst>
        </pc:spChg>
        <pc:spChg chg="mod ord">
          <ac:chgData name="Birna Roin" userId="30472e0a-ce86-48af-9996-5d2052f4b851" providerId="ADAL" clId="{27CEDE32-9DB0-4DEE-8FA6-C51C58577488}" dt="2025-04-14T11:53:17.811" v="2807" actId="1076"/>
          <ac:spMkLst>
            <pc:docMk/>
            <pc:sldMk cId="3784057567" sldId="295"/>
            <ac:spMk id="11" creationId="{92727089-E0BC-6CEE-B8E1-54F16BFAB009}"/>
          </ac:spMkLst>
        </pc:spChg>
        <pc:spChg chg="add mod">
          <ac:chgData name="Birna Roin" userId="30472e0a-ce86-48af-9996-5d2052f4b851" providerId="ADAL" clId="{27CEDE32-9DB0-4DEE-8FA6-C51C58577488}" dt="2025-04-14T11:48:41.932" v="2646" actId="255"/>
          <ac:spMkLst>
            <pc:docMk/>
            <pc:sldMk cId="3784057567" sldId="295"/>
            <ac:spMk id="17" creationId="{226BE862-C351-E761-BE1D-ED4EABC9E3D3}"/>
          </ac:spMkLst>
        </pc:spChg>
        <pc:spChg chg="add mod">
          <ac:chgData name="Birna Roin" userId="30472e0a-ce86-48af-9996-5d2052f4b851" providerId="ADAL" clId="{27CEDE32-9DB0-4DEE-8FA6-C51C58577488}" dt="2025-04-14T12:00:12.345" v="2815" actId="1076"/>
          <ac:spMkLst>
            <pc:docMk/>
            <pc:sldMk cId="3784057567" sldId="295"/>
            <ac:spMk id="23" creationId="{0411E950-F5AC-B4CC-8B32-308760B6357A}"/>
          </ac:spMkLst>
        </pc:spChg>
        <pc:graphicFrameChg chg="add del mod modGraphic">
          <ac:chgData name="Birna Roin" userId="30472e0a-ce86-48af-9996-5d2052f4b851" providerId="ADAL" clId="{27CEDE32-9DB0-4DEE-8FA6-C51C58577488}" dt="2025-04-14T11:30:13.565" v="2088" actId="13926"/>
          <ac:graphicFrameMkLst>
            <pc:docMk/>
            <pc:sldMk cId="3784057567" sldId="295"/>
            <ac:graphicFrameMk id="13" creationId="{AA4D4F5A-F056-A605-967F-C7CD27D3CFB2}"/>
          </ac:graphicFrameMkLst>
        </pc:graphicFrameChg>
        <pc:graphicFrameChg chg="mod modGraphic">
          <ac:chgData name="Birna Roin" userId="30472e0a-ce86-48af-9996-5d2052f4b851" providerId="ADAL" clId="{27CEDE32-9DB0-4DEE-8FA6-C51C58577488}" dt="2025-04-14T11:33:50.982" v="2334" actId="14734"/>
          <ac:graphicFrameMkLst>
            <pc:docMk/>
            <pc:sldMk cId="3784057567" sldId="295"/>
            <ac:graphicFrameMk id="14" creationId="{42F47592-F4B6-E555-5632-FAEA8EC8636C}"/>
          </ac:graphicFrameMkLst>
        </pc:graphicFrameChg>
        <pc:graphicFrameChg chg="add mod modGraphic">
          <ac:chgData name="Birna Roin" userId="30472e0a-ce86-48af-9996-5d2052f4b851" providerId="ADAL" clId="{27CEDE32-9DB0-4DEE-8FA6-C51C58577488}" dt="2025-04-14T11:52:01.602" v="2779" actId="1076"/>
          <ac:graphicFrameMkLst>
            <pc:docMk/>
            <pc:sldMk cId="3784057567" sldId="295"/>
            <ac:graphicFrameMk id="26" creationId="{A5EE6C28-E163-D9AA-49A5-DF90C30157E3}"/>
          </ac:graphicFrameMkLst>
        </pc:graphicFrameChg>
        <pc:graphicFrameChg chg="add mod modGraphic">
          <ac:chgData name="Birna Roin" userId="30472e0a-ce86-48af-9996-5d2052f4b851" providerId="ADAL" clId="{27CEDE32-9DB0-4DEE-8FA6-C51C58577488}" dt="2025-04-14T12:00:52.170" v="2817" actId="1076"/>
          <ac:graphicFrameMkLst>
            <pc:docMk/>
            <pc:sldMk cId="3784057567" sldId="295"/>
            <ac:graphicFrameMk id="27" creationId="{91AAD813-6619-440D-41DB-4420B0BA3B3F}"/>
          </ac:graphicFrameMkLst>
        </pc:graphicFrameChg>
        <pc:picChg chg="add mod modCrop">
          <ac:chgData name="Birna Roin" userId="30472e0a-ce86-48af-9996-5d2052f4b851" providerId="ADAL" clId="{27CEDE32-9DB0-4DEE-8FA6-C51C58577488}" dt="2025-04-14T12:02:20.694" v="2826" actId="732"/>
          <ac:picMkLst>
            <pc:docMk/>
            <pc:sldMk cId="3784057567" sldId="295"/>
            <ac:picMk id="5120" creationId="{896184EE-22D4-55B6-95BB-E133F5CE9B1D}"/>
          </ac:picMkLst>
        </pc:picChg>
      </pc:sldChg>
      <pc:sldChg chg="addSp delSp modSp add mod">
        <pc:chgData name="Birna Roin" userId="30472e0a-ce86-48af-9996-5d2052f4b851" providerId="ADAL" clId="{27CEDE32-9DB0-4DEE-8FA6-C51C58577488}" dt="2025-05-19T11:31:32.161" v="4229" actId="21"/>
        <pc:sldMkLst>
          <pc:docMk/>
          <pc:sldMk cId="2550917837" sldId="296"/>
        </pc:sldMkLst>
        <pc:spChg chg="mod">
          <ac:chgData name="Birna Roin" userId="30472e0a-ce86-48af-9996-5d2052f4b851" providerId="ADAL" clId="{27CEDE32-9DB0-4DEE-8FA6-C51C58577488}" dt="2025-04-14T15:28:30.757" v="3760" actId="1076"/>
          <ac:spMkLst>
            <pc:docMk/>
            <pc:sldMk cId="2550917837" sldId="296"/>
            <ac:spMk id="2" creationId="{BCF31033-D098-0214-2453-C557750F7769}"/>
          </ac:spMkLst>
        </pc:spChg>
        <pc:spChg chg="del mod">
          <ac:chgData name="Birna Roin" userId="30472e0a-ce86-48af-9996-5d2052f4b851" providerId="ADAL" clId="{27CEDE32-9DB0-4DEE-8FA6-C51C58577488}" dt="2025-05-19T11:31:32.161" v="4229" actId="21"/>
          <ac:spMkLst>
            <pc:docMk/>
            <pc:sldMk cId="2550917837" sldId="296"/>
            <ac:spMk id="4" creationId="{0AD8BB8B-F2D5-2D11-1BF8-A9BA5AF3904E}"/>
          </ac:spMkLst>
        </pc:spChg>
        <pc:spChg chg="mod">
          <ac:chgData name="Birna Roin" userId="30472e0a-ce86-48af-9996-5d2052f4b851" providerId="ADAL" clId="{27CEDE32-9DB0-4DEE-8FA6-C51C58577488}" dt="2025-04-14T15:24:53.854" v="3749" actId="20577"/>
          <ac:spMkLst>
            <pc:docMk/>
            <pc:sldMk cId="2550917837" sldId="296"/>
            <ac:spMk id="5" creationId="{CA9451FE-4DB1-C415-4B69-656DF7E20151}"/>
          </ac:spMkLst>
        </pc:spChg>
        <pc:spChg chg="mod">
          <ac:chgData name="Birna Roin" userId="30472e0a-ce86-48af-9996-5d2052f4b851" providerId="ADAL" clId="{27CEDE32-9DB0-4DEE-8FA6-C51C58577488}" dt="2025-04-14T15:16:39.812" v="3635" actId="6549"/>
          <ac:spMkLst>
            <pc:docMk/>
            <pc:sldMk cId="2550917837" sldId="296"/>
            <ac:spMk id="23" creationId="{C734D846-FA16-9517-89B1-5C0A0619A7C4}"/>
          </ac:spMkLst>
        </pc:spChg>
        <pc:picChg chg="add mod modCrop">
          <ac:chgData name="Birna Roin" userId="30472e0a-ce86-48af-9996-5d2052f4b851" providerId="ADAL" clId="{27CEDE32-9DB0-4DEE-8FA6-C51C58577488}" dt="2025-04-14T15:18:24.246" v="3645" actId="732"/>
          <ac:picMkLst>
            <pc:docMk/>
            <pc:sldMk cId="2550917837" sldId="296"/>
            <ac:picMk id="9" creationId="{F59D4E8B-DAEC-E73F-32A3-790842C1FEB6}"/>
          </ac:picMkLst>
        </pc:picChg>
        <pc:picChg chg="add mod modCrop">
          <ac:chgData name="Birna Roin" userId="30472e0a-ce86-48af-9996-5d2052f4b851" providerId="ADAL" clId="{27CEDE32-9DB0-4DEE-8FA6-C51C58577488}" dt="2025-04-14T15:17:07.735" v="3639" actId="732"/>
          <ac:picMkLst>
            <pc:docMk/>
            <pc:sldMk cId="2550917837" sldId="296"/>
            <ac:picMk id="11" creationId="{E32C2666-5D17-C7BF-5E03-DBD04E89B8E5}"/>
          </ac:picMkLst>
        </pc:picChg>
        <pc:picChg chg="add mod modCrop">
          <ac:chgData name="Birna Roin" userId="30472e0a-ce86-48af-9996-5d2052f4b851" providerId="ADAL" clId="{27CEDE32-9DB0-4DEE-8FA6-C51C58577488}" dt="2025-04-14T15:28:21.616" v="3758" actId="22711"/>
          <ac:picMkLst>
            <pc:docMk/>
            <pc:sldMk cId="2550917837" sldId="296"/>
            <ac:picMk id="14" creationId="{C20AFD2A-6F64-999F-3420-4AA0FC39C44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AC48EF0-E68D-FDF0-B3E0-81E57F951EB1}"/>
              </a:ext>
            </a:extLst>
          </p:cNvPr>
          <p:cNvSpPr>
            <a:spLocks noGrp="1"/>
          </p:cNvSpPr>
          <p:nvPr>
            <p:ph type="hdr" sz="quarter"/>
          </p:nvPr>
        </p:nvSpPr>
        <p:spPr>
          <a:xfrm>
            <a:off x="0" y="0"/>
            <a:ext cx="4301642" cy="341026"/>
          </a:xfrm>
          <a:prstGeom prst="rect">
            <a:avLst/>
          </a:prstGeom>
        </p:spPr>
        <p:txBody>
          <a:bodyPr vert="horz" lIns="83759" tIns="41880" rIns="83759" bIns="41880" rtlCol="0"/>
          <a:lstStyle>
            <a:lvl1pPr algn="l">
              <a:defRPr sz="1100"/>
            </a:lvl1pPr>
          </a:lstStyle>
          <a:p>
            <a:endParaRPr lang="da-DK"/>
          </a:p>
        </p:txBody>
      </p:sp>
      <p:sp>
        <p:nvSpPr>
          <p:cNvPr id="3" name="Pladsholder til dato 2">
            <a:extLst>
              <a:ext uri="{FF2B5EF4-FFF2-40B4-BE49-F238E27FC236}">
                <a16:creationId xmlns:a16="http://schemas.microsoft.com/office/drawing/2014/main" id="{AB94E643-96C4-83B6-2FD6-DFA60166555E}"/>
              </a:ext>
            </a:extLst>
          </p:cNvPr>
          <p:cNvSpPr>
            <a:spLocks noGrp="1"/>
          </p:cNvSpPr>
          <p:nvPr>
            <p:ph type="dt" sz="quarter" idx="1"/>
          </p:nvPr>
        </p:nvSpPr>
        <p:spPr>
          <a:xfrm>
            <a:off x="5623523" y="0"/>
            <a:ext cx="4300168" cy="341026"/>
          </a:xfrm>
          <a:prstGeom prst="rect">
            <a:avLst/>
          </a:prstGeom>
        </p:spPr>
        <p:txBody>
          <a:bodyPr vert="horz" lIns="83759" tIns="41880" rIns="83759" bIns="41880" rtlCol="0"/>
          <a:lstStyle>
            <a:lvl1pPr algn="r">
              <a:defRPr sz="1100"/>
            </a:lvl1pPr>
          </a:lstStyle>
          <a:p>
            <a:fld id="{87F076BD-4553-4CA9-B080-B7FCAC2B1AB2}" type="datetimeFigureOut">
              <a:rPr lang="da-DK" smtClean="0"/>
              <a:t>19-05-2025</a:t>
            </a:fld>
            <a:endParaRPr lang="da-DK"/>
          </a:p>
        </p:txBody>
      </p:sp>
      <p:sp>
        <p:nvSpPr>
          <p:cNvPr id="4" name="Pladsholder til sidefod 3">
            <a:extLst>
              <a:ext uri="{FF2B5EF4-FFF2-40B4-BE49-F238E27FC236}">
                <a16:creationId xmlns:a16="http://schemas.microsoft.com/office/drawing/2014/main" id="{87592BC8-8605-BD9E-2349-A5E20C36EF13}"/>
              </a:ext>
            </a:extLst>
          </p:cNvPr>
          <p:cNvSpPr>
            <a:spLocks noGrp="1"/>
          </p:cNvSpPr>
          <p:nvPr>
            <p:ph type="ftr" sz="quarter" idx="2"/>
          </p:nvPr>
        </p:nvSpPr>
        <p:spPr>
          <a:xfrm>
            <a:off x="0" y="6456650"/>
            <a:ext cx="4301642" cy="341025"/>
          </a:xfrm>
          <a:prstGeom prst="rect">
            <a:avLst/>
          </a:prstGeom>
        </p:spPr>
        <p:txBody>
          <a:bodyPr vert="horz" lIns="83759" tIns="41880" rIns="83759" bIns="41880" rtlCol="0" anchor="b"/>
          <a:lstStyle>
            <a:lvl1pPr algn="l">
              <a:defRPr sz="1100"/>
            </a:lvl1pPr>
          </a:lstStyle>
          <a:p>
            <a:endParaRPr lang="da-DK"/>
          </a:p>
        </p:txBody>
      </p:sp>
      <p:sp>
        <p:nvSpPr>
          <p:cNvPr id="5" name="Pladsholder til slidenummer 4">
            <a:extLst>
              <a:ext uri="{FF2B5EF4-FFF2-40B4-BE49-F238E27FC236}">
                <a16:creationId xmlns:a16="http://schemas.microsoft.com/office/drawing/2014/main" id="{D5B46381-AD7A-2315-8BB5-A28E432798EB}"/>
              </a:ext>
            </a:extLst>
          </p:cNvPr>
          <p:cNvSpPr>
            <a:spLocks noGrp="1"/>
          </p:cNvSpPr>
          <p:nvPr>
            <p:ph type="sldNum" sz="quarter" idx="3"/>
          </p:nvPr>
        </p:nvSpPr>
        <p:spPr>
          <a:xfrm>
            <a:off x="5623523" y="6456650"/>
            <a:ext cx="4300168" cy="341025"/>
          </a:xfrm>
          <a:prstGeom prst="rect">
            <a:avLst/>
          </a:prstGeom>
        </p:spPr>
        <p:txBody>
          <a:bodyPr vert="horz" lIns="83759" tIns="41880" rIns="83759" bIns="41880" rtlCol="0" anchor="b"/>
          <a:lstStyle>
            <a:lvl1pPr algn="r">
              <a:defRPr sz="1100"/>
            </a:lvl1pPr>
          </a:lstStyle>
          <a:p>
            <a:fld id="{2006613D-4AB4-4534-8E91-5FC35C5FB66D}" type="slidenum">
              <a:rPr lang="da-DK" smtClean="0"/>
              <a:t>‹nr.›</a:t>
            </a:fld>
            <a:endParaRPr lang="da-DK"/>
          </a:p>
        </p:txBody>
      </p:sp>
    </p:spTree>
    <p:extLst>
      <p:ext uri="{BB962C8B-B14F-4D97-AF65-F5344CB8AC3E}">
        <p14:creationId xmlns:p14="http://schemas.microsoft.com/office/powerpoint/2010/main" val="916861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4301642" cy="341026"/>
          </a:xfrm>
          <a:prstGeom prst="rect">
            <a:avLst/>
          </a:prstGeom>
        </p:spPr>
        <p:txBody>
          <a:bodyPr vert="horz" lIns="83759" tIns="41880" rIns="83759" bIns="41880" rtlCol="0"/>
          <a:lstStyle>
            <a:lvl1pPr algn="l">
              <a:defRPr sz="1100"/>
            </a:lvl1pPr>
          </a:lstStyle>
          <a:p>
            <a:endParaRPr lang="da-DK"/>
          </a:p>
        </p:txBody>
      </p:sp>
      <p:sp>
        <p:nvSpPr>
          <p:cNvPr id="3" name="Pladsholder til dato 2"/>
          <p:cNvSpPr>
            <a:spLocks noGrp="1"/>
          </p:cNvSpPr>
          <p:nvPr>
            <p:ph type="dt" idx="1"/>
          </p:nvPr>
        </p:nvSpPr>
        <p:spPr>
          <a:xfrm>
            <a:off x="5623523" y="0"/>
            <a:ext cx="4300168" cy="341026"/>
          </a:xfrm>
          <a:prstGeom prst="rect">
            <a:avLst/>
          </a:prstGeom>
        </p:spPr>
        <p:txBody>
          <a:bodyPr vert="horz" lIns="83759" tIns="41880" rIns="83759" bIns="41880" rtlCol="0"/>
          <a:lstStyle>
            <a:lvl1pPr algn="r">
              <a:defRPr sz="1100"/>
            </a:lvl1pPr>
          </a:lstStyle>
          <a:p>
            <a:fld id="{A18C3F41-6108-413E-8ABE-726C36449FEF}" type="datetimeFigureOut">
              <a:rPr lang="da-DK" smtClean="0"/>
              <a:t>19-05-2025</a:t>
            </a:fld>
            <a:endParaRPr lang="da-DK"/>
          </a:p>
        </p:txBody>
      </p:sp>
      <p:sp>
        <p:nvSpPr>
          <p:cNvPr id="4" name="Pladsholder til slidebillede 3"/>
          <p:cNvSpPr>
            <a:spLocks noGrp="1" noRot="1" noChangeAspect="1"/>
          </p:cNvSpPr>
          <p:nvPr>
            <p:ph type="sldImg" idx="2"/>
          </p:nvPr>
        </p:nvSpPr>
        <p:spPr>
          <a:xfrm>
            <a:off x="3308350" y="850900"/>
            <a:ext cx="3309938" cy="2292350"/>
          </a:xfrm>
          <a:prstGeom prst="rect">
            <a:avLst/>
          </a:prstGeom>
          <a:noFill/>
          <a:ln w="12700">
            <a:solidFill>
              <a:prstClr val="black"/>
            </a:solidFill>
          </a:ln>
        </p:spPr>
        <p:txBody>
          <a:bodyPr vert="horz" lIns="83759" tIns="41880" rIns="83759" bIns="41880" rtlCol="0" anchor="ctr"/>
          <a:lstStyle/>
          <a:p>
            <a:endParaRPr lang="da-DK"/>
          </a:p>
        </p:txBody>
      </p:sp>
      <p:sp>
        <p:nvSpPr>
          <p:cNvPr id="5" name="Pladsholder til noter 4"/>
          <p:cNvSpPr>
            <a:spLocks noGrp="1"/>
          </p:cNvSpPr>
          <p:nvPr>
            <p:ph type="body" sz="quarter" idx="3"/>
          </p:nvPr>
        </p:nvSpPr>
        <p:spPr>
          <a:xfrm>
            <a:off x="993254" y="3271845"/>
            <a:ext cx="7940131" cy="2676834"/>
          </a:xfrm>
          <a:prstGeom prst="rect">
            <a:avLst/>
          </a:prstGeom>
        </p:spPr>
        <p:txBody>
          <a:bodyPr vert="horz" lIns="83759" tIns="41880" rIns="83759" bIns="4188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6456650"/>
            <a:ext cx="4301642" cy="341025"/>
          </a:xfrm>
          <a:prstGeom prst="rect">
            <a:avLst/>
          </a:prstGeom>
        </p:spPr>
        <p:txBody>
          <a:bodyPr vert="horz" lIns="83759" tIns="41880" rIns="83759" bIns="41880" rtlCol="0" anchor="b"/>
          <a:lstStyle>
            <a:lvl1pPr algn="l">
              <a:defRPr sz="1100"/>
            </a:lvl1pPr>
          </a:lstStyle>
          <a:p>
            <a:endParaRPr lang="da-DK"/>
          </a:p>
        </p:txBody>
      </p:sp>
      <p:sp>
        <p:nvSpPr>
          <p:cNvPr id="7" name="Pladsholder til slidenummer 6"/>
          <p:cNvSpPr>
            <a:spLocks noGrp="1"/>
          </p:cNvSpPr>
          <p:nvPr>
            <p:ph type="sldNum" sz="quarter" idx="5"/>
          </p:nvPr>
        </p:nvSpPr>
        <p:spPr>
          <a:xfrm>
            <a:off x="5623523" y="6456650"/>
            <a:ext cx="4300168" cy="341025"/>
          </a:xfrm>
          <a:prstGeom prst="rect">
            <a:avLst/>
          </a:prstGeom>
        </p:spPr>
        <p:txBody>
          <a:bodyPr vert="horz" lIns="83759" tIns="41880" rIns="83759" bIns="41880" rtlCol="0" anchor="b"/>
          <a:lstStyle>
            <a:lvl1pPr algn="r">
              <a:defRPr sz="1100"/>
            </a:lvl1pPr>
          </a:lstStyle>
          <a:p>
            <a:fld id="{54C9112A-3A55-4AAE-8387-3ACAB56B0B6F}" type="slidenum">
              <a:rPr lang="da-DK" smtClean="0"/>
              <a:t>‹nr.›</a:t>
            </a:fld>
            <a:endParaRPr lang="da-DK"/>
          </a:p>
        </p:txBody>
      </p:sp>
    </p:spTree>
    <p:extLst>
      <p:ext uri="{BB962C8B-B14F-4D97-AF65-F5344CB8AC3E}">
        <p14:creationId xmlns:p14="http://schemas.microsoft.com/office/powerpoint/2010/main" val="369939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4C9112A-3A55-4AAE-8387-3ACAB56B0B6F}" type="slidenum">
              <a:rPr lang="da-DK" smtClean="0"/>
              <a:t>4</a:t>
            </a:fld>
            <a:endParaRPr lang="da-DK"/>
          </a:p>
        </p:txBody>
      </p:sp>
    </p:spTree>
    <p:extLst>
      <p:ext uri="{BB962C8B-B14F-4D97-AF65-F5344CB8AC3E}">
        <p14:creationId xmlns:p14="http://schemas.microsoft.com/office/powerpoint/2010/main" val="382688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E832-10F9-D502-68EA-427771A75D3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95E5DBC-8DC6-F674-600B-AE4EE9FE527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D0F8E97-796D-7BF0-EEEE-F34A8B28AFAC}"/>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24B4D613-ED22-3635-98A0-4E9BDDD1A45E}"/>
              </a:ext>
            </a:extLst>
          </p:cNvPr>
          <p:cNvSpPr>
            <a:spLocks noGrp="1"/>
          </p:cNvSpPr>
          <p:nvPr>
            <p:ph type="sldNum" sz="quarter" idx="5"/>
          </p:nvPr>
        </p:nvSpPr>
        <p:spPr/>
        <p:txBody>
          <a:bodyPr/>
          <a:lstStyle/>
          <a:p>
            <a:fld id="{54C9112A-3A55-4AAE-8387-3ACAB56B0B6F}" type="slidenum">
              <a:rPr lang="da-DK" smtClean="0"/>
              <a:t>6</a:t>
            </a:fld>
            <a:endParaRPr lang="da-DK"/>
          </a:p>
        </p:txBody>
      </p:sp>
    </p:spTree>
    <p:extLst>
      <p:ext uri="{BB962C8B-B14F-4D97-AF65-F5344CB8AC3E}">
        <p14:creationId xmlns:p14="http://schemas.microsoft.com/office/powerpoint/2010/main" val="383690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4C9112A-3A55-4AAE-8387-3ACAB56B0B6F}" type="slidenum">
              <a:rPr lang="da-DK" smtClean="0"/>
              <a:t>12</a:t>
            </a:fld>
            <a:endParaRPr lang="da-DK"/>
          </a:p>
        </p:txBody>
      </p:sp>
    </p:spTree>
    <p:extLst>
      <p:ext uri="{BB962C8B-B14F-4D97-AF65-F5344CB8AC3E}">
        <p14:creationId xmlns:p14="http://schemas.microsoft.com/office/powerpoint/2010/main" val="2389424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3ACD-194A-62AA-7A80-5E30CCA8497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0FD0CC6-7254-E84D-3E3D-C4C4E3D9E3B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F83D91C-28B1-58C9-1CB3-328322D464E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E50E3CAA-0E98-7683-003E-F65837AB8BD1}"/>
              </a:ext>
            </a:extLst>
          </p:cNvPr>
          <p:cNvSpPr>
            <a:spLocks noGrp="1"/>
          </p:cNvSpPr>
          <p:nvPr>
            <p:ph type="sldNum" sz="quarter" idx="5"/>
          </p:nvPr>
        </p:nvSpPr>
        <p:spPr/>
        <p:txBody>
          <a:bodyPr/>
          <a:lstStyle/>
          <a:p>
            <a:fld id="{54C9112A-3A55-4AAE-8387-3ACAB56B0B6F}" type="slidenum">
              <a:rPr lang="da-DK" smtClean="0"/>
              <a:t>14</a:t>
            </a:fld>
            <a:endParaRPr lang="da-DK"/>
          </a:p>
        </p:txBody>
      </p:sp>
    </p:spTree>
    <p:extLst>
      <p:ext uri="{BB962C8B-B14F-4D97-AF65-F5344CB8AC3E}">
        <p14:creationId xmlns:p14="http://schemas.microsoft.com/office/powerpoint/2010/main" val="209683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4C9112A-3A55-4AAE-8387-3ACAB56B0B6F}" type="slidenum">
              <a:rPr lang="da-DK" smtClean="0"/>
              <a:t>16</a:t>
            </a:fld>
            <a:endParaRPr lang="da-DK"/>
          </a:p>
        </p:txBody>
      </p:sp>
    </p:spTree>
    <p:extLst>
      <p:ext uri="{BB962C8B-B14F-4D97-AF65-F5344CB8AC3E}">
        <p14:creationId xmlns:p14="http://schemas.microsoft.com/office/powerpoint/2010/main" val="61480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DF487B01-9318-D3FA-028F-FC62F1B39C01}"/>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2728800"/>
          </a:xfrm>
          <a:prstGeom prst="rect">
            <a:avLst/>
          </a:prstGeom>
          <a:noFill/>
        </p:spPr>
        <p:txBody>
          <a:bodyPr/>
          <a:lstStyle>
            <a:lvl1pPr>
              <a:defRPr sz="900">
                <a:solidFill>
                  <a:srgbClr val="98332E"/>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98332E">
              <a:alpha val="10000"/>
            </a:srgbClr>
          </a:solidFill>
          <a:ln>
            <a:noFill/>
          </a:ln>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2728800"/>
          </a:xfrm>
          <a:prstGeom prst="line">
            <a:avLst/>
          </a:prstGeom>
          <a:ln w="9525">
            <a:solidFill>
              <a:srgbClr val="98332E"/>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2728800"/>
          </a:xfrm>
          <a:prstGeom prst="line">
            <a:avLst/>
          </a:prstGeom>
          <a:ln>
            <a:solidFill>
              <a:srgbClr val="98332E"/>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8">
            <a:extLst>
              <a:ext uri="{FF2B5EF4-FFF2-40B4-BE49-F238E27FC236}">
                <a16:creationId xmlns:a16="http://schemas.microsoft.com/office/drawing/2014/main" id="{4D02FE4E-EEF6-1BFA-2133-AA138E70066A}"/>
              </a:ext>
            </a:extLst>
          </p:cNvPr>
          <p:cNvSpPr>
            <a:spLocks noGrp="1"/>
          </p:cNvSpPr>
          <p:nvPr>
            <p:ph type="body" sz="quarter" idx="17"/>
          </p:nvPr>
        </p:nvSpPr>
        <p:spPr>
          <a:xfrm>
            <a:off x="594582" y="3985846"/>
            <a:ext cx="1958975" cy="2233858"/>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endParaRPr lang="da-DK" sz="900">
              <a:latin typeface="Verdana"/>
              <a:cs typeface="Verdana"/>
            </a:endParaRPr>
          </a:p>
        </p:txBody>
      </p:sp>
      <p:sp>
        <p:nvSpPr>
          <p:cNvPr id="4" name="Pladsholder til tekst 13">
            <a:extLst>
              <a:ext uri="{FF2B5EF4-FFF2-40B4-BE49-F238E27FC236}">
                <a16:creationId xmlns:a16="http://schemas.microsoft.com/office/drawing/2014/main" id="{8E3C4D6D-42B9-1E79-4F54-56F85A3B599B}"/>
              </a:ext>
            </a:extLst>
          </p:cNvPr>
          <p:cNvSpPr>
            <a:spLocks noGrp="1"/>
          </p:cNvSpPr>
          <p:nvPr>
            <p:ph type="body" sz="quarter" idx="12"/>
          </p:nvPr>
        </p:nvSpPr>
        <p:spPr>
          <a:xfrm>
            <a:off x="2860675" y="4751388"/>
            <a:ext cx="311785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tekst 13">
            <a:extLst>
              <a:ext uri="{FF2B5EF4-FFF2-40B4-BE49-F238E27FC236}">
                <a16:creationId xmlns:a16="http://schemas.microsoft.com/office/drawing/2014/main" id="{103A743A-4466-B4EF-99CD-17197D15941F}"/>
              </a:ext>
            </a:extLst>
          </p:cNvPr>
          <p:cNvSpPr>
            <a:spLocks noGrp="1"/>
          </p:cNvSpPr>
          <p:nvPr>
            <p:ph type="body" sz="quarter" idx="18"/>
          </p:nvPr>
        </p:nvSpPr>
        <p:spPr>
          <a:xfrm>
            <a:off x="6186975" y="4751387"/>
            <a:ext cx="311785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slidenummer 5">
            <a:extLst>
              <a:ext uri="{FF2B5EF4-FFF2-40B4-BE49-F238E27FC236}">
                <a16:creationId xmlns:a16="http://schemas.microsoft.com/office/drawing/2014/main" id="{3FDCF6F7-3DCA-BF9B-D162-B01C16CF810D}"/>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74450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594581" y="2830385"/>
            <a:ext cx="1958975" cy="1620000"/>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94580" y="4592382"/>
            <a:ext cx="1958975" cy="1620000"/>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l">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5140083"/>
          </a:xfrm>
          <a:prstGeom prst="rect">
            <a:avLst/>
          </a:prstGeom>
          <a:solidFill>
            <a:srgbClr val="98332E">
              <a:alpha val="10000"/>
            </a:srgbClr>
          </a:solidFill>
          <a:ln>
            <a:noFill/>
          </a:ln>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52DA1448-7B83-0552-09C6-432A87D97B1C}"/>
              </a:ext>
            </a:extLst>
          </p:cNvPr>
          <p:cNvSpPr>
            <a:spLocks noGrp="1"/>
          </p:cNvSpPr>
          <p:nvPr>
            <p:ph type="body" sz="quarter" idx="17"/>
          </p:nvPr>
        </p:nvSpPr>
        <p:spPr>
          <a:xfrm>
            <a:off x="594579" y="1065204"/>
            <a:ext cx="1958975" cy="1620000"/>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FE1C2215-4E09-865A-A5EC-1AC3AA2C6A48}"/>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4071655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3514726"/>
          </a:xfrm>
          <a:prstGeom prst="rect">
            <a:avLst/>
          </a:prstGeom>
          <a:noFill/>
        </p:spPr>
        <p:txBody>
          <a:bodyPr/>
          <a:lstStyle>
            <a:lvl1pPr>
              <a:defRPr sz="900">
                <a:solidFill>
                  <a:srgbClr val="98332E"/>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98332E">
              <a:alpha val="10000"/>
            </a:srgbClr>
          </a:solidFill>
          <a:ln>
            <a:noFill/>
          </a:ln>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3513600"/>
          </a:xfrm>
          <a:prstGeom prst="line">
            <a:avLst/>
          </a:prstGeom>
          <a:ln w="9525">
            <a:solidFill>
              <a:srgbClr val="98332E"/>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3513600"/>
          </a:xfrm>
          <a:prstGeom prst="line">
            <a:avLst/>
          </a:prstGeom>
          <a:ln>
            <a:solidFill>
              <a:srgbClr val="98332E"/>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ABAD0425-F5DE-3FE8-9D5D-C5CEF2039463}"/>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674388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98332E">
              <a:alpha val="5000"/>
            </a:srgbClr>
          </a:solidFill>
          <a:ln>
            <a:noFill/>
          </a:ln>
        </p:spPr>
        <p:txBody>
          <a:bodyPr/>
          <a:lstStyle>
            <a:lvl1pPr>
              <a:spcBef>
                <a:spcPts val="0"/>
              </a:spcBef>
              <a:defRPr lang="da-DK" sz="800" spc="-18" dirty="0">
                <a:latin typeface="Verdana"/>
                <a:ea typeface="Verdana" panose="020B0604030504040204" pitchFamily="34" charset="0"/>
                <a:cs typeface="Verdana"/>
              </a:defRPr>
            </a:lvl1pPr>
          </a:lstStyle>
          <a:p>
            <a:pPr marL="88100" lvl="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98332E">
              <a:alpha val="10000"/>
            </a:srgbClr>
          </a:solidFill>
          <a:ln>
            <a:noFill/>
          </a:ln>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573C030F-58A5-5A10-60F4-F8045C7DE415}"/>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775608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47410" y="4751267"/>
            <a:ext cx="195840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100191" y="4751267"/>
            <a:ext cx="1958400" cy="1468437"/>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98332E">
              <a:alpha val="10000"/>
            </a:srgbClr>
          </a:solidFill>
          <a:ln>
            <a:noFill/>
          </a:ln>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7"/>
            <a:ext cx="195840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tekst 13">
            <a:extLst>
              <a:ext uri="{FF2B5EF4-FFF2-40B4-BE49-F238E27FC236}">
                <a16:creationId xmlns:a16="http://schemas.microsoft.com/office/drawing/2014/main" id="{E621B1DE-BBA4-078A-056E-3CF797908569}"/>
              </a:ext>
            </a:extLst>
          </p:cNvPr>
          <p:cNvSpPr>
            <a:spLocks noGrp="1"/>
          </p:cNvSpPr>
          <p:nvPr>
            <p:ph type="body" sz="quarter" idx="18"/>
          </p:nvPr>
        </p:nvSpPr>
        <p:spPr>
          <a:xfrm>
            <a:off x="7352971" y="4751267"/>
            <a:ext cx="1958400" cy="1468437"/>
          </a:xfrm>
          <a:prstGeom prst="rect">
            <a:avLst/>
          </a:prstGeom>
          <a:solidFill>
            <a:srgbClr val="98332E">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5" name="Pladsholder til slidenummer 5">
            <a:extLst>
              <a:ext uri="{FF2B5EF4-FFF2-40B4-BE49-F238E27FC236}">
                <a16:creationId xmlns:a16="http://schemas.microsoft.com/office/drawing/2014/main" id="{50650CD3-FC12-3416-F7AE-04BAD9FC3FC5}"/>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658531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87B03387-8748-D70D-57DF-F7B03E1B71C7}"/>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609410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50"/>
            <a:ext cx="1958975" cy="5133975"/>
          </a:xfrm>
          <a:prstGeom prst="rect">
            <a:avLst/>
          </a:prstGeom>
          <a:noFill/>
        </p:spPr>
        <p:txBody>
          <a:bodyPr/>
          <a:lstStyle>
            <a:lvl1pPr>
              <a:defRPr sz="900">
                <a:solidFill>
                  <a:srgbClr val="3D6C3A"/>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3D6C3A">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5135492"/>
          </a:xfrm>
          <a:prstGeom prst="line">
            <a:avLst/>
          </a:prstGeom>
          <a:ln w="9525">
            <a:solidFill>
              <a:srgbClr val="3D6C3A"/>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5135492"/>
          </a:xfrm>
          <a:prstGeom prst="line">
            <a:avLst/>
          </a:prstGeom>
          <a:ln>
            <a:solidFill>
              <a:srgbClr val="3D6C3A"/>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3">
            <a:extLst>
              <a:ext uri="{FF2B5EF4-FFF2-40B4-BE49-F238E27FC236}">
                <a16:creationId xmlns:a16="http://schemas.microsoft.com/office/drawing/2014/main" id="{065BBB31-1DA0-F1E7-9638-9D239A046EF4}"/>
              </a:ext>
            </a:extLst>
          </p:cNvPr>
          <p:cNvSpPr>
            <a:spLocks noGrp="1"/>
          </p:cNvSpPr>
          <p:nvPr>
            <p:ph type="body" sz="quarter" idx="12"/>
          </p:nvPr>
        </p:nvSpPr>
        <p:spPr>
          <a:xfrm>
            <a:off x="2860675" y="4751388"/>
            <a:ext cx="311785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4" name="Pladsholder til tekst 13">
            <a:extLst>
              <a:ext uri="{FF2B5EF4-FFF2-40B4-BE49-F238E27FC236}">
                <a16:creationId xmlns:a16="http://schemas.microsoft.com/office/drawing/2014/main" id="{68F2A578-31CF-F5C7-A7C2-B13DD7AA387C}"/>
              </a:ext>
            </a:extLst>
          </p:cNvPr>
          <p:cNvSpPr>
            <a:spLocks noGrp="1"/>
          </p:cNvSpPr>
          <p:nvPr>
            <p:ph type="body" sz="quarter" idx="17"/>
          </p:nvPr>
        </p:nvSpPr>
        <p:spPr>
          <a:xfrm>
            <a:off x="6186975" y="4751387"/>
            <a:ext cx="311785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slidenummer 5">
            <a:extLst>
              <a:ext uri="{FF2B5EF4-FFF2-40B4-BE49-F238E27FC236}">
                <a16:creationId xmlns:a16="http://schemas.microsoft.com/office/drawing/2014/main" id="{56ED3D1E-C6C6-305B-C19E-6F2F800C5B29}"/>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715106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2728800"/>
          </a:xfrm>
          <a:prstGeom prst="rect">
            <a:avLst/>
          </a:prstGeom>
          <a:noFill/>
        </p:spPr>
        <p:txBody>
          <a:bodyPr/>
          <a:lstStyle>
            <a:lvl1pPr>
              <a:defRPr sz="900">
                <a:solidFill>
                  <a:srgbClr val="3D6C3A"/>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3D6C3A">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2728800"/>
          </a:xfrm>
          <a:prstGeom prst="line">
            <a:avLst/>
          </a:prstGeom>
          <a:ln w="9525">
            <a:solidFill>
              <a:srgbClr val="3D6C3A"/>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2728800"/>
          </a:xfrm>
          <a:prstGeom prst="line">
            <a:avLst/>
          </a:prstGeom>
          <a:ln>
            <a:solidFill>
              <a:srgbClr val="3D6C3A"/>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8">
            <a:extLst>
              <a:ext uri="{FF2B5EF4-FFF2-40B4-BE49-F238E27FC236}">
                <a16:creationId xmlns:a16="http://schemas.microsoft.com/office/drawing/2014/main" id="{4D02FE4E-EEF6-1BFA-2133-AA138E70066A}"/>
              </a:ext>
            </a:extLst>
          </p:cNvPr>
          <p:cNvSpPr>
            <a:spLocks noGrp="1"/>
          </p:cNvSpPr>
          <p:nvPr>
            <p:ph type="body" sz="quarter" idx="17"/>
          </p:nvPr>
        </p:nvSpPr>
        <p:spPr>
          <a:xfrm>
            <a:off x="594582" y="3985846"/>
            <a:ext cx="1958975" cy="2233858"/>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endParaRPr lang="da-DK" sz="900">
              <a:latin typeface="Verdana"/>
              <a:cs typeface="Verdana"/>
            </a:endParaRPr>
          </a:p>
        </p:txBody>
      </p:sp>
      <p:sp>
        <p:nvSpPr>
          <p:cNvPr id="4" name="Pladsholder til tekst 13">
            <a:extLst>
              <a:ext uri="{FF2B5EF4-FFF2-40B4-BE49-F238E27FC236}">
                <a16:creationId xmlns:a16="http://schemas.microsoft.com/office/drawing/2014/main" id="{9BEAED30-D052-BDDE-AE70-B49E5F006C90}"/>
              </a:ext>
            </a:extLst>
          </p:cNvPr>
          <p:cNvSpPr>
            <a:spLocks noGrp="1"/>
          </p:cNvSpPr>
          <p:nvPr>
            <p:ph type="body" sz="quarter" idx="12"/>
          </p:nvPr>
        </p:nvSpPr>
        <p:spPr>
          <a:xfrm>
            <a:off x="2860675" y="4751388"/>
            <a:ext cx="311785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tekst 13">
            <a:extLst>
              <a:ext uri="{FF2B5EF4-FFF2-40B4-BE49-F238E27FC236}">
                <a16:creationId xmlns:a16="http://schemas.microsoft.com/office/drawing/2014/main" id="{7DC5F740-88AB-7EB2-2015-E9C049CF7870}"/>
              </a:ext>
            </a:extLst>
          </p:cNvPr>
          <p:cNvSpPr>
            <a:spLocks noGrp="1"/>
          </p:cNvSpPr>
          <p:nvPr>
            <p:ph type="body" sz="quarter" idx="18"/>
          </p:nvPr>
        </p:nvSpPr>
        <p:spPr>
          <a:xfrm>
            <a:off x="6186975" y="4751387"/>
            <a:ext cx="311785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slidenummer 5">
            <a:extLst>
              <a:ext uri="{FF2B5EF4-FFF2-40B4-BE49-F238E27FC236}">
                <a16:creationId xmlns:a16="http://schemas.microsoft.com/office/drawing/2014/main" id="{090F2F3D-8D5B-059E-2936-2C5EF7B4CA78}"/>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00830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594581" y="2830385"/>
            <a:ext cx="1958975" cy="1620000"/>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94580" y="4592382"/>
            <a:ext cx="1958975" cy="1620000"/>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l">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5140083"/>
          </a:xfrm>
          <a:prstGeom prst="rect">
            <a:avLst/>
          </a:prstGeom>
          <a:solidFill>
            <a:srgbClr val="3D6C3A">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52DA1448-7B83-0552-09C6-432A87D97B1C}"/>
              </a:ext>
            </a:extLst>
          </p:cNvPr>
          <p:cNvSpPr>
            <a:spLocks noGrp="1"/>
          </p:cNvSpPr>
          <p:nvPr>
            <p:ph type="body" sz="quarter" idx="17"/>
          </p:nvPr>
        </p:nvSpPr>
        <p:spPr>
          <a:xfrm>
            <a:off x="594579" y="1065204"/>
            <a:ext cx="1958975" cy="1620000"/>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A97908F5-1461-C631-7EAA-0F4A3FCB1287}"/>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424687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3514726"/>
          </a:xfrm>
          <a:prstGeom prst="rect">
            <a:avLst/>
          </a:prstGeom>
          <a:noFill/>
        </p:spPr>
        <p:txBody>
          <a:bodyPr/>
          <a:lstStyle>
            <a:lvl1pPr>
              <a:defRPr sz="900">
                <a:solidFill>
                  <a:srgbClr val="3D6C3A"/>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3D6C3A">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3513600"/>
          </a:xfrm>
          <a:prstGeom prst="line">
            <a:avLst/>
          </a:prstGeom>
          <a:ln w="9525">
            <a:solidFill>
              <a:srgbClr val="3D6C3A"/>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3513600"/>
          </a:xfrm>
          <a:prstGeom prst="line">
            <a:avLst/>
          </a:prstGeom>
          <a:ln>
            <a:solidFill>
              <a:srgbClr val="3D6C3A"/>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2767CEAC-3226-9C35-FAC9-CD153BA0CF57}"/>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90663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Pladsholder til tekst 13">
            <a:extLst>
              <a:ext uri="{FF2B5EF4-FFF2-40B4-BE49-F238E27FC236}">
                <a16:creationId xmlns:a16="http://schemas.microsoft.com/office/drawing/2014/main" id="{DF9A8349-85C6-7D48-3F1B-101AE6F39635}"/>
              </a:ext>
            </a:extLst>
          </p:cNvPr>
          <p:cNvSpPr>
            <a:spLocks noGrp="1"/>
          </p:cNvSpPr>
          <p:nvPr>
            <p:ph type="body" sz="quarter" idx="18"/>
          </p:nvPr>
        </p:nvSpPr>
        <p:spPr>
          <a:xfrm>
            <a:off x="2857221" y="4751387"/>
            <a:ext cx="311785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8340"/>
            <a:ext cx="1268656"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50"/>
            <a:ext cx="1958975" cy="5133975"/>
          </a:xfrm>
          <a:prstGeom prst="rect">
            <a:avLst/>
          </a:prstGeom>
          <a:noFill/>
        </p:spPr>
        <p:txBody>
          <a:bodyPr/>
          <a:lstStyle>
            <a:lvl1pPr>
              <a:defRPr sz="900">
                <a:solidFill>
                  <a:srgbClr val="3E6D89"/>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3E6D89">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5135492"/>
          </a:xfrm>
          <a:prstGeom prst="line">
            <a:avLst/>
          </a:prstGeom>
          <a:ln w="9525">
            <a:solidFill>
              <a:srgbClr val="3E6D89"/>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5135492"/>
          </a:xfrm>
          <a:prstGeom prst="line">
            <a:avLst/>
          </a:prstGeom>
          <a:ln>
            <a:solidFill>
              <a:srgbClr val="3E6D89"/>
            </a:solidFill>
            <a:prstDash val="dash"/>
          </a:ln>
        </p:spPr>
        <p:style>
          <a:lnRef idx="1">
            <a:schemeClr val="accent1"/>
          </a:lnRef>
          <a:fillRef idx="0">
            <a:schemeClr val="accent1"/>
          </a:fillRef>
          <a:effectRef idx="0">
            <a:schemeClr val="accent1"/>
          </a:effectRef>
          <a:fontRef idx="minor">
            <a:schemeClr val="tx1"/>
          </a:fontRef>
        </p:style>
      </p:cxnSp>
      <p:sp>
        <p:nvSpPr>
          <p:cNvPr id="25" name="Pladsholder til tekst 13">
            <a:extLst>
              <a:ext uri="{FF2B5EF4-FFF2-40B4-BE49-F238E27FC236}">
                <a16:creationId xmlns:a16="http://schemas.microsoft.com/office/drawing/2014/main" id="{9D79D25F-ABA3-4D10-ACF1-C3E86947DC5B}"/>
              </a:ext>
            </a:extLst>
          </p:cNvPr>
          <p:cNvSpPr>
            <a:spLocks noGrp="1"/>
          </p:cNvSpPr>
          <p:nvPr>
            <p:ph type="body" sz="quarter" idx="17"/>
          </p:nvPr>
        </p:nvSpPr>
        <p:spPr>
          <a:xfrm>
            <a:off x="6184900" y="4751388"/>
            <a:ext cx="311785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4" name="Pladsholder til slidenummer 5">
            <a:extLst>
              <a:ext uri="{FF2B5EF4-FFF2-40B4-BE49-F238E27FC236}">
                <a16:creationId xmlns:a16="http://schemas.microsoft.com/office/drawing/2014/main" id="{E3453E46-FEEC-8081-2A42-7A8C85F003C0}"/>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019621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3D6C3A">
              <a:alpha val="5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49B2F894-D019-891B-5A78-A50E9E9B5379}"/>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44051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3D6C3A"/>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47410" y="4751267"/>
            <a:ext cx="195840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100191" y="4751267"/>
            <a:ext cx="1958400" cy="1468437"/>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3D6C3A">
              <a:alpha val="5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7"/>
            <a:ext cx="1958400" cy="1468437"/>
          </a:xfrm>
          <a:prstGeom prst="rect">
            <a:avLst/>
          </a:prstGeom>
          <a:solidFill>
            <a:srgbClr val="3D6C3A">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tekst 13">
            <a:extLst>
              <a:ext uri="{FF2B5EF4-FFF2-40B4-BE49-F238E27FC236}">
                <a16:creationId xmlns:a16="http://schemas.microsoft.com/office/drawing/2014/main" id="{E621B1DE-BBA4-078A-056E-3CF797908569}"/>
              </a:ext>
            </a:extLst>
          </p:cNvPr>
          <p:cNvSpPr>
            <a:spLocks noGrp="1"/>
          </p:cNvSpPr>
          <p:nvPr>
            <p:ph type="body" sz="quarter" idx="18"/>
          </p:nvPr>
        </p:nvSpPr>
        <p:spPr>
          <a:xfrm>
            <a:off x="7352971" y="4751267"/>
            <a:ext cx="1958400" cy="1468437"/>
          </a:xfrm>
          <a:prstGeom prst="rect">
            <a:avLst/>
          </a:prstGeom>
          <a:solidFill>
            <a:srgbClr val="3D6C3A">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5" name="Pladsholder til slidenummer 5">
            <a:extLst>
              <a:ext uri="{FF2B5EF4-FFF2-40B4-BE49-F238E27FC236}">
                <a16:creationId xmlns:a16="http://schemas.microsoft.com/office/drawing/2014/main" id="{3F940E1C-46E9-E77E-E828-84F80F63715E}"/>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895194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737A85CD-C477-6DE8-BC28-93DC77C7F7C1}"/>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770487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50"/>
            <a:ext cx="1958975" cy="5133975"/>
          </a:xfrm>
          <a:prstGeom prst="rect">
            <a:avLst/>
          </a:prstGeom>
          <a:noFill/>
        </p:spPr>
        <p:txBody>
          <a:bodyPr/>
          <a:lstStyle>
            <a:lvl1pPr>
              <a:defRPr sz="900">
                <a:solidFill>
                  <a:srgbClr val="AD8E26"/>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AD8E26">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5135492"/>
          </a:xfrm>
          <a:prstGeom prst="line">
            <a:avLst/>
          </a:prstGeom>
          <a:ln w="9525">
            <a:solidFill>
              <a:srgbClr val="AD8E26"/>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5135492"/>
          </a:xfrm>
          <a:prstGeom prst="line">
            <a:avLst/>
          </a:prstGeom>
          <a:ln>
            <a:solidFill>
              <a:srgbClr val="AD8E26"/>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3">
            <a:extLst>
              <a:ext uri="{FF2B5EF4-FFF2-40B4-BE49-F238E27FC236}">
                <a16:creationId xmlns:a16="http://schemas.microsoft.com/office/drawing/2014/main" id="{12BDC4F9-48E3-D928-92ED-38D16CBD87B7}"/>
              </a:ext>
            </a:extLst>
          </p:cNvPr>
          <p:cNvSpPr>
            <a:spLocks noGrp="1"/>
          </p:cNvSpPr>
          <p:nvPr>
            <p:ph type="body" sz="quarter" idx="12"/>
          </p:nvPr>
        </p:nvSpPr>
        <p:spPr>
          <a:xfrm>
            <a:off x="2860675" y="4751388"/>
            <a:ext cx="311785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4" name="Pladsholder til tekst 13">
            <a:extLst>
              <a:ext uri="{FF2B5EF4-FFF2-40B4-BE49-F238E27FC236}">
                <a16:creationId xmlns:a16="http://schemas.microsoft.com/office/drawing/2014/main" id="{9FE11A14-90DD-3CAF-E652-A8195AFC8E30}"/>
              </a:ext>
            </a:extLst>
          </p:cNvPr>
          <p:cNvSpPr>
            <a:spLocks noGrp="1"/>
          </p:cNvSpPr>
          <p:nvPr>
            <p:ph type="body" sz="quarter" idx="17"/>
          </p:nvPr>
        </p:nvSpPr>
        <p:spPr>
          <a:xfrm>
            <a:off x="6186975" y="4751387"/>
            <a:ext cx="311785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slidenummer 5">
            <a:extLst>
              <a:ext uri="{FF2B5EF4-FFF2-40B4-BE49-F238E27FC236}">
                <a16:creationId xmlns:a16="http://schemas.microsoft.com/office/drawing/2014/main" id="{BC9B69A6-6321-FD3D-1A9F-E8AD1388D9F3}"/>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3541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2728800"/>
          </a:xfrm>
          <a:prstGeom prst="rect">
            <a:avLst/>
          </a:prstGeom>
          <a:noFill/>
        </p:spPr>
        <p:txBody>
          <a:bodyPr/>
          <a:lstStyle>
            <a:lvl1pPr>
              <a:defRPr sz="900">
                <a:solidFill>
                  <a:srgbClr val="AD8E26"/>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AD8E26">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2728800"/>
          </a:xfrm>
          <a:prstGeom prst="line">
            <a:avLst/>
          </a:prstGeom>
          <a:ln w="9525">
            <a:solidFill>
              <a:srgbClr val="AD8E26"/>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2728800"/>
          </a:xfrm>
          <a:prstGeom prst="line">
            <a:avLst/>
          </a:prstGeom>
          <a:ln>
            <a:solidFill>
              <a:srgbClr val="AD8E26"/>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8">
            <a:extLst>
              <a:ext uri="{FF2B5EF4-FFF2-40B4-BE49-F238E27FC236}">
                <a16:creationId xmlns:a16="http://schemas.microsoft.com/office/drawing/2014/main" id="{4D02FE4E-EEF6-1BFA-2133-AA138E70066A}"/>
              </a:ext>
            </a:extLst>
          </p:cNvPr>
          <p:cNvSpPr>
            <a:spLocks noGrp="1"/>
          </p:cNvSpPr>
          <p:nvPr>
            <p:ph type="body" sz="quarter" idx="17"/>
          </p:nvPr>
        </p:nvSpPr>
        <p:spPr>
          <a:xfrm>
            <a:off x="594582" y="3985846"/>
            <a:ext cx="1958975" cy="2233858"/>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endParaRPr lang="da-DK" sz="900">
              <a:latin typeface="Verdana"/>
              <a:cs typeface="Verdana"/>
            </a:endParaRPr>
          </a:p>
        </p:txBody>
      </p:sp>
      <p:sp>
        <p:nvSpPr>
          <p:cNvPr id="4" name="Pladsholder til tekst 13">
            <a:extLst>
              <a:ext uri="{FF2B5EF4-FFF2-40B4-BE49-F238E27FC236}">
                <a16:creationId xmlns:a16="http://schemas.microsoft.com/office/drawing/2014/main" id="{76C4B43E-4C0E-A557-48D4-D455A7DDA23D}"/>
              </a:ext>
            </a:extLst>
          </p:cNvPr>
          <p:cNvSpPr>
            <a:spLocks noGrp="1"/>
          </p:cNvSpPr>
          <p:nvPr>
            <p:ph type="body" sz="quarter" idx="12"/>
          </p:nvPr>
        </p:nvSpPr>
        <p:spPr>
          <a:xfrm>
            <a:off x="2860675" y="4751388"/>
            <a:ext cx="3117850" cy="146831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tekst 13">
            <a:extLst>
              <a:ext uri="{FF2B5EF4-FFF2-40B4-BE49-F238E27FC236}">
                <a16:creationId xmlns:a16="http://schemas.microsoft.com/office/drawing/2014/main" id="{F6777AF2-497B-F3F1-3970-B24B0443A5DE}"/>
              </a:ext>
            </a:extLst>
          </p:cNvPr>
          <p:cNvSpPr>
            <a:spLocks noGrp="1"/>
          </p:cNvSpPr>
          <p:nvPr>
            <p:ph type="body" sz="quarter" idx="18"/>
          </p:nvPr>
        </p:nvSpPr>
        <p:spPr>
          <a:xfrm>
            <a:off x="6186975" y="4751387"/>
            <a:ext cx="3117850" cy="146831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slidenummer 5">
            <a:extLst>
              <a:ext uri="{FF2B5EF4-FFF2-40B4-BE49-F238E27FC236}">
                <a16:creationId xmlns:a16="http://schemas.microsoft.com/office/drawing/2014/main" id="{4346C93E-7413-16DC-545B-BE5D78DDD165}"/>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4284905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594581" y="2830385"/>
            <a:ext cx="1958975" cy="1620000"/>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94580" y="4592382"/>
            <a:ext cx="1958975" cy="1620000"/>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l">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5140083"/>
          </a:xfrm>
          <a:prstGeom prst="rect">
            <a:avLst/>
          </a:prstGeom>
          <a:solidFill>
            <a:srgbClr val="AD8E26">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52DA1448-7B83-0552-09C6-432A87D97B1C}"/>
              </a:ext>
            </a:extLst>
          </p:cNvPr>
          <p:cNvSpPr>
            <a:spLocks noGrp="1"/>
          </p:cNvSpPr>
          <p:nvPr>
            <p:ph type="body" sz="quarter" idx="17"/>
          </p:nvPr>
        </p:nvSpPr>
        <p:spPr>
          <a:xfrm>
            <a:off x="594579" y="1065204"/>
            <a:ext cx="1958975" cy="1620000"/>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7A021DDE-EB80-C1C4-B38A-7FE63AEA0571}"/>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672078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3514726"/>
          </a:xfrm>
          <a:prstGeom prst="rect">
            <a:avLst/>
          </a:prstGeom>
          <a:noFill/>
        </p:spPr>
        <p:txBody>
          <a:bodyPr/>
          <a:lstStyle>
            <a:lvl1pPr>
              <a:defRPr sz="900">
                <a:solidFill>
                  <a:srgbClr val="AD8E26"/>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AD8E26">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3513600"/>
          </a:xfrm>
          <a:prstGeom prst="line">
            <a:avLst/>
          </a:prstGeom>
          <a:ln w="9525">
            <a:solidFill>
              <a:srgbClr val="AD8E26"/>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3513600"/>
          </a:xfrm>
          <a:prstGeom prst="line">
            <a:avLst/>
          </a:prstGeom>
          <a:ln>
            <a:solidFill>
              <a:srgbClr val="AD8E26"/>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C20AA177-EEA1-F695-4EB6-A273B7046BF9}"/>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79382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AD8E26">
              <a:alpha val="10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AA913A10-E54C-BC8E-2B2B-4BA893122048}"/>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385096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AD8E26"/>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47410" y="4751267"/>
            <a:ext cx="195840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100191" y="4751267"/>
            <a:ext cx="1958400" cy="1468437"/>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AD8E26">
              <a:alpha val="10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7"/>
            <a:ext cx="1958400" cy="1468437"/>
          </a:xfrm>
          <a:prstGeom prst="rect">
            <a:avLst/>
          </a:prstGeom>
          <a:solidFill>
            <a:srgbClr val="AD8E26">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tekst 13">
            <a:extLst>
              <a:ext uri="{FF2B5EF4-FFF2-40B4-BE49-F238E27FC236}">
                <a16:creationId xmlns:a16="http://schemas.microsoft.com/office/drawing/2014/main" id="{E621B1DE-BBA4-078A-056E-3CF797908569}"/>
              </a:ext>
            </a:extLst>
          </p:cNvPr>
          <p:cNvSpPr>
            <a:spLocks noGrp="1"/>
          </p:cNvSpPr>
          <p:nvPr>
            <p:ph type="body" sz="quarter" idx="18"/>
          </p:nvPr>
        </p:nvSpPr>
        <p:spPr>
          <a:xfrm>
            <a:off x="7352971" y="4751267"/>
            <a:ext cx="1958400" cy="1468437"/>
          </a:xfrm>
          <a:prstGeom prst="rect">
            <a:avLst/>
          </a:prstGeom>
          <a:solidFill>
            <a:srgbClr val="AD8E26">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5" name="Pladsholder til slidenummer 5">
            <a:extLst>
              <a:ext uri="{FF2B5EF4-FFF2-40B4-BE49-F238E27FC236}">
                <a16:creationId xmlns:a16="http://schemas.microsoft.com/office/drawing/2014/main" id="{9C501B32-3C4C-C758-9FC9-78A095773FC9}"/>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908626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A95D4CD7-DD32-63C4-5F1D-75F5A799E621}"/>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635734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bg>
      <p:bgPr>
        <a:solidFill>
          <a:schemeClr val="bg1"/>
        </a:solidFill>
        <a:effectLst/>
      </p:bgPr>
    </p:bg>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8340"/>
            <a:ext cx="1268656"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2728800"/>
          </a:xfrm>
          <a:prstGeom prst="rect">
            <a:avLst/>
          </a:prstGeom>
          <a:noFill/>
        </p:spPr>
        <p:txBody>
          <a:bodyPr/>
          <a:lstStyle>
            <a:lvl1pPr>
              <a:defRPr sz="900">
                <a:solidFill>
                  <a:srgbClr val="3E6D89"/>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lvl="0" indent="0" defTabSz="914400" eaLnBrk="1" fontAlgn="auto" latinLnBrk="0" hangingPunct="1">
              <a:lnSpc>
                <a:spcPct val="109100"/>
              </a:lnSpc>
              <a:spcBef>
                <a:spcPts val="295"/>
              </a:spcBef>
              <a:spcAft>
                <a:spcPts val="0"/>
              </a:spcAft>
              <a:buClrTx/>
              <a:buSzTx/>
              <a:buFontTx/>
              <a:buNone/>
              <a:tabLst/>
              <a:defRPr/>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3E6D89">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2728800"/>
          </a:xfrm>
          <a:prstGeom prst="line">
            <a:avLst/>
          </a:prstGeom>
          <a:ln w="9525">
            <a:solidFill>
              <a:srgbClr val="3E6D89"/>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2728800"/>
          </a:xfrm>
          <a:prstGeom prst="line">
            <a:avLst/>
          </a:prstGeom>
          <a:ln>
            <a:solidFill>
              <a:srgbClr val="3E6D89"/>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8">
            <a:extLst>
              <a:ext uri="{FF2B5EF4-FFF2-40B4-BE49-F238E27FC236}">
                <a16:creationId xmlns:a16="http://schemas.microsoft.com/office/drawing/2014/main" id="{4D02FE4E-EEF6-1BFA-2133-AA138E70066A}"/>
              </a:ext>
            </a:extLst>
          </p:cNvPr>
          <p:cNvSpPr>
            <a:spLocks noGrp="1"/>
          </p:cNvSpPr>
          <p:nvPr>
            <p:ph type="body" sz="quarter" idx="17"/>
          </p:nvPr>
        </p:nvSpPr>
        <p:spPr>
          <a:xfrm>
            <a:off x="594582" y="3985846"/>
            <a:ext cx="1958975" cy="2233858"/>
          </a:xfrm>
          <a:prstGeom prst="rect">
            <a:avLst/>
          </a:prstGeom>
          <a:solidFill>
            <a:srgbClr val="3E6D89">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endParaRPr lang="da-DK" sz="900">
              <a:latin typeface="Verdana"/>
              <a:cs typeface="Verdana"/>
            </a:endParaRPr>
          </a:p>
        </p:txBody>
      </p:sp>
      <p:sp>
        <p:nvSpPr>
          <p:cNvPr id="4" name="Pladsholder til tekst 13">
            <a:extLst>
              <a:ext uri="{FF2B5EF4-FFF2-40B4-BE49-F238E27FC236}">
                <a16:creationId xmlns:a16="http://schemas.microsoft.com/office/drawing/2014/main" id="{9E45A4E1-3A28-07CD-4A4C-47CE114D1537}"/>
              </a:ext>
            </a:extLst>
          </p:cNvPr>
          <p:cNvSpPr>
            <a:spLocks noGrp="1"/>
          </p:cNvSpPr>
          <p:nvPr>
            <p:ph type="body" sz="quarter" idx="12"/>
          </p:nvPr>
        </p:nvSpPr>
        <p:spPr>
          <a:xfrm>
            <a:off x="2860675" y="4751267"/>
            <a:ext cx="311785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tekst 13">
            <a:extLst>
              <a:ext uri="{FF2B5EF4-FFF2-40B4-BE49-F238E27FC236}">
                <a16:creationId xmlns:a16="http://schemas.microsoft.com/office/drawing/2014/main" id="{CA0CFBAC-6039-FD00-620E-2F20B3BE40CB}"/>
              </a:ext>
            </a:extLst>
          </p:cNvPr>
          <p:cNvSpPr>
            <a:spLocks noGrp="1"/>
          </p:cNvSpPr>
          <p:nvPr>
            <p:ph type="body" sz="quarter" idx="18"/>
          </p:nvPr>
        </p:nvSpPr>
        <p:spPr>
          <a:xfrm>
            <a:off x="6184900" y="4751267"/>
            <a:ext cx="311785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slidenummer 5">
            <a:extLst>
              <a:ext uri="{FF2B5EF4-FFF2-40B4-BE49-F238E27FC236}">
                <a16:creationId xmlns:a16="http://schemas.microsoft.com/office/drawing/2014/main" id="{CCC8AEB8-6EB5-8F31-7B01-1A7966B3746E}"/>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7467732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50"/>
            <a:ext cx="1958975" cy="5133975"/>
          </a:xfrm>
          <a:prstGeom prst="rect">
            <a:avLst/>
          </a:prstGeom>
          <a:noFill/>
        </p:spPr>
        <p:txBody>
          <a:bodyPr/>
          <a:lstStyle>
            <a:lvl1pPr>
              <a:defRPr sz="900">
                <a:solidFill>
                  <a:srgbClr val="81824D"/>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81824D">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5135492"/>
          </a:xfrm>
          <a:prstGeom prst="line">
            <a:avLst/>
          </a:prstGeom>
          <a:ln w="9525">
            <a:solidFill>
              <a:srgbClr val="81824D"/>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5135492"/>
          </a:xfrm>
          <a:prstGeom prst="line">
            <a:avLst/>
          </a:prstGeom>
          <a:ln>
            <a:solidFill>
              <a:srgbClr val="81824D"/>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3">
            <a:extLst>
              <a:ext uri="{FF2B5EF4-FFF2-40B4-BE49-F238E27FC236}">
                <a16:creationId xmlns:a16="http://schemas.microsoft.com/office/drawing/2014/main" id="{F24F9126-488D-0A0B-8761-5D212672A0E9}"/>
              </a:ext>
            </a:extLst>
          </p:cNvPr>
          <p:cNvSpPr>
            <a:spLocks noGrp="1"/>
          </p:cNvSpPr>
          <p:nvPr>
            <p:ph type="body" sz="quarter" idx="12"/>
          </p:nvPr>
        </p:nvSpPr>
        <p:spPr>
          <a:xfrm>
            <a:off x="2860675" y="4751388"/>
            <a:ext cx="311785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4" name="Pladsholder til tekst 13">
            <a:extLst>
              <a:ext uri="{FF2B5EF4-FFF2-40B4-BE49-F238E27FC236}">
                <a16:creationId xmlns:a16="http://schemas.microsoft.com/office/drawing/2014/main" id="{E1988F10-06AC-A2F4-E939-ADEE40B5E0E8}"/>
              </a:ext>
            </a:extLst>
          </p:cNvPr>
          <p:cNvSpPr>
            <a:spLocks noGrp="1"/>
          </p:cNvSpPr>
          <p:nvPr>
            <p:ph type="body" sz="quarter" idx="17"/>
          </p:nvPr>
        </p:nvSpPr>
        <p:spPr>
          <a:xfrm>
            <a:off x="6186975" y="4751387"/>
            <a:ext cx="311785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slidenummer 5">
            <a:extLst>
              <a:ext uri="{FF2B5EF4-FFF2-40B4-BE49-F238E27FC236}">
                <a16:creationId xmlns:a16="http://schemas.microsoft.com/office/drawing/2014/main" id="{2CA3AE7C-4C03-AAD4-7FC6-BDC3FD459C9D}"/>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026923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2728800"/>
          </a:xfrm>
          <a:prstGeom prst="rect">
            <a:avLst/>
          </a:prstGeom>
          <a:noFill/>
        </p:spPr>
        <p:txBody>
          <a:bodyPr/>
          <a:lstStyle>
            <a:lvl1pPr>
              <a:defRPr sz="900">
                <a:solidFill>
                  <a:srgbClr val="81824D"/>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81824D">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2728800"/>
          </a:xfrm>
          <a:prstGeom prst="line">
            <a:avLst/>
          </a:prstGeom>
          <a:ln w="9525">
            <a:solidFill>
              <a:srgbClr val="81824D"/>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2728800"/>
          </a:xfrm>
          <a:prstGeom prst="line">
            <a:avLst/>
          </a:prstGeom>
          <a:ln>
            <a:solidFill>
              <a:srgbClr val="81824D"/>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8">
            <a:extLst>
              <a:ext uri="{FF2B5EF4-FFF2-40B4-BE49-F238E27FC236}">
                <a16:creationId xmlns:a16="http://schemas.microsoft.com/office/drawing/2014/main" id="{4D02FE4E-EEF6-1BFA-2133-AA138E70066A}"/>
              </a:ext>
            </a:extLst>
          </p:cNvPr>
          <p:cNvSpPr>
            <a:spLocks noGrp="1"/>
          </p:cNvSpPr>
          <p:nvPr>
            <p:ph type="body" sz="quarter" idx="17"/>
          </p:nvPr>
        </p:nvSpPr>
        <p:spPr>
          <a:xfrm>
            <a:off x="594582" y="3985846"/>
            <a:ext cx="1958975" cy="2233858"/>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endParaRPr lang="da-DK" sz="900">
              <a:latin typeface="Verdana"/>
              <a:cs typeface="Verdana"/>
            </a:endParaRPr>
          </a:p>
        </p:txBody>
      </p:sp>
      <p:sp>
        <p:nvSpPr>
          <p:cNvPr id="4" name="Pladsholder til tekst 13">
            <a:extLst>
              <a:ext uri="{FF2B5EF4-FFF2-40B4-BE49-F238E27FC236}">
                <a16:creationId xmlns:a16="http://schemas.microsoft.com/office/drawing/2014/main" id="{61466805-CF5A-FDCF-421A-5099E7BCAEA8}"/>
              </a:ext>
            </a:extLst>
          </p:cNvPr>
          <p:cNvSpPr>
            <a:spLocks noGrp="1"/>
          </p:cNvSpPr>
          <p:nvPr>
            <p:ph type="body" sz="quarter" idx="12"/>
          </p:nvPr>
        </p:nvSpPr>
        <p:spPr>
          <a:xfrm>
            <a:off x="2860675" y="4751388"/>
            <a:ext cx="311785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tekst 13">
            <a:extLst>
              <a:ext uri="{FF2B5EF4-FFF2-40B4-BE49-F238E27FC236}">
                <a16:creationId xmlns:a16="http://schemas.microsoft.com/office/drawing/2014/main" id="{980EE6FA-B1DA-D925-54D4-7D090FBDDB87}"/>
              </a:ext>
            </a:extLst>
          </p:cNvPr>
          <p:cNvSpPr>
            <a:spLocks noGrp="1"/>
          </p:cNvSpPr>
          <p:nvPr>
            <p:ph type="body" sz="quarter" idx="18"/>
          </p:nvPr>
        </p:nvSpPr>
        <p:spPr>
          <a:xfrm>
            <a:off x="6186975" y="4751387"/>
            <a:ext cx="311785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slidenummer 5">
            <a:extLst>
              <a:ext uri="{FF2B5EF4-FFF2-40B4-BE49-F238E27FC236}">
                <a16:creationId xmlns:a16="http://schemas.microsoft.com/office/drawing/2014/main" id="{59D24C76-0AAD-D017-740B-85716FE1BFCC}"/>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591624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594581" y="2830385"/>
            <a:ext cx="1958975" cy="1620000"/>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94580" y="4592382"/>
            <a:ext cx="1958975" cy="1620000"/>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l">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5140083"/>
          </a:xfrm>
          <a:prstGeom prst="rect">
            <a:avLst/>
          </a:prstGeom>
          <a:solidFill>
            <a:srgbClr val="81824D">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52DA1448-7B83-0552-09C6-432A87D97B1C}"/>
              </a:ext>
            </a:extLst>
          </p:cNvPr>
          <p:cNvSpPr>
            <a:spLocks noGrp="1"/>
          </p:cNvSpPr>
          <p:nvPr>
            <p:ph type="body" sz="quarter" idx="17"/>
          </p:nvPr>
        </p:nvSpPr>
        <p:spPr>
          <a:xfrm>
            <a:off x="594579" y="1065204"/>
            <a:ext cx="1958975" cy="1620000"/>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70980E4A-8623-3F20-5FDD-D7DB64E631EF}"/>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326727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3514726"/>
          </a:xfrm>
          <a:prstGeom prst="rect">
            <a:avLst/>
          </a:prstGeom>
          <a:noFill/>
        </p:spPr>
        <p:txBody>
          <a:bodyPr/>
          <a:lstStyle>
            <a:lvl1pPr>
              <a:defRPr sz="900">
                <a:solidFill>
                  <a:srgbClr val="81824D"/>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81824D">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3513600"/>
          </a:xfrm>
          <a:prstGeom prst="line">
            <a:avLst/>
          </a:prstGeom>
          <a:ln w="9525">
            <a:solidFill>
              <a:srgbClr val="81824D"/>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3513600"/>
          </a:xfrm>
          <a:prstGeom prst="line">
            <a:avLst/>
          </a:prstGeom>
          <a:ln>
            <a:solidFill>
              <a:srgbClr val="81824D"/>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BDA9AD58-B335-5B03-D416-18750B359015}"/>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456117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81824D">
              <a:alpha val="10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A36785C8-E1E7-6064-A374-F1535E95ADC9}"/>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044624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81824D"/>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47410" y="4751267"/>
            <a:ext cx="195840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100191" y="4751267"/>
            <a:ext cx="1958400" cy="1468437"/>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81824D">
              <a:alpha val="10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7"/>
            <a:ext cx="1958400" cy="1468437"/>
          </a:xfrm>
          <a:prstGeom prst="rect">
            <a:avLst/>
          </a:prstGeom>
          <a:solidFill>
            <a:srgbClr val="81824D">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tekst 13">
            <a:extLst>
              <a:ext uri="{FF2B5EF4-FFF2-40B4-BE49-F238E27FC236}">
                <a16:creationId xmlns:a16="http://schemas.microsoft.com/office/drawing/2014/main" id="{E621B1DE-BBA4-078A-056E-3CF797908569}"/>
              </a:ext>
            </a:extLst>
          </p:cNvPr>
          <p:cNvSpPr>
            <a:spLocks noGrp="1"/>
          </p:cNvSpPr>
          <p:nvPr>
            <p:ph type="body" sz="quarter" idx="18"/>
          </p:nvPr>
        </p:nvSpPr>
        <p:spPr>
          <a:xfrm>
            <a:off x="7352971" y="4751267"/>
            <a:ext cx="1958400" cy="1468437"/>
          </a:xfrm>
          <a:prstGeom prst="rect">
            <a:avLst/>
          </a:prstGeom>
          <a:solidFill>
            <a:srgbClr val="81824D">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5" name="Pladsholder til slidenummer 5">
            <a:extLst>
              <a:ext uri="{FF2B5EF4-FFF2-40B4-BE49-F238E27FC236}">
                <a16:creationId xmlns:a16="http://schemas.microsoft.com/office/drawing/2014/main" id="{D6CDC05E-2112-5A2E-0CAB-E48014904B37}"/>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579392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52A9F52D-6E2B-CFEE-0266-7222228BBF3F}"/>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64432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50"/>
            <a:ext cx="1958975" cy="5133975"/>
          </a:xfrm>
          <a:prstGeom prst="rect">
            <a:avLst/>
          </a:prstGeom>
          <a:noFill/>
        </p:spPr>
        <p:txBody>
          <a:bodyPr/>
          <a:lstStyle>
            <a:lvl1pPr>
              <a:defRPr sz="900">
                <a:solidFill>
                  <a:srgbClr val="710B8E"/>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5135492"/>
          </a:xfrm>
          <a:prstGeom prst="line">
            <a:avLst/>
          </a:prstGeom>
          <a:ln w="9525">
            <a:solidFill>
              <a:srgbClr val="710B8E"/>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5135492"/>
          </a:xfrm>
          <a:prstGeom prst="line">
            <a:avLst/>
          </a:prstGeom>
          <a:ln>
            <a:solidFill>
              <a:srgbClr val="710B8E"/>
            </a:solidFill>
            <a:prstDash val="dash"/>
          </a:ln>
        </p:spPr>
        <p:style>
          <a:lnRef idx="1">
            <a:schemeClr val="accent1"/>
          </a:lnRef>
          <a:fillRef idx="0">
            <a:schemeClr val="accent1"/>
          </a:fillRef>
          <a:effectRef idx="0">
            <a:schemeClr val="accent1"/>
          </a:effectRef>
          <a:fontRef idx="minor">
            <a:schemeClr val="tx1"/>
          </a:fontRef>
        </p:style>
      </p:cxnSp>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710B8E">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2" name="Pladsholder til tekst 20">
            <a:extLst>
              <a:ext uri="{FF2B5EF4-FFF2-40B4-BE49-F238E27FC236}">
                <a16:creationId xmlns:a16="http://schemas.microsoft.com/office/drawing/2014/main" id="{668A504B-F44C-54A2-5E73-5ECFDBACD402}"/>
              </a:ext>
            </a:extLst>
          </p:cNvPr>
          <p:cNvSpPr>
            <a:spLocks noGrp="1"/>
          </p:cNvSpPr>
          <p:nvPr>
            <p:ph type="body" sz="quarter" idx="17" hasCustomPrompt="1"/>
          </p:nvPr>
        </p:nvSpPr>
        <p:spPr>
          <a:xfrm>
            <a:off x="594628" y="869830"/>
            <a:ext cx="1268656"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5" name="Pladsholder til tekst 13">
            <a:extLst>
              <a:ext uri="{FF2B5EF4-FFF2-40B4-BE49-F238E27FC236}">
                <a16:creationId xmlns:a16="http://schemas.microsoft.com/office/drawing/2014/main" id="{9F757954-76A5-BF96-1673-A0AA8EBDCD5B}"/>
              </a:ext>
            </a:extLst>
          </p:cNvPr>
          <p:cNvSpPr>
            <a:spLocks noGrp="1"/>
          </p:cNvSpPr>
          <p:nvPr>
            <p:ph type="body" sz="quarter" idx="12"/>
          </p:nvPr>
        </p:nvSpPr>
        <p:spPr>
          <a:xfrm>
            <a:off x="2860675" y="4751388"/>
            <a:ext cx="311785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tekst 13">
            <a:extLst>
              <a:ext uri="{FF2B5EF4-FFF2-40B4-BE49-F238E27FC236}">
                <a16:creationId xmlns:a16="http://schemas.microsoft.com/office/drawing/2014/main" id="{4E45B5E2-00E6-F625-4186-42D0BB873018}"/>
              </a:ext>
            </a:extLst>
          </p:cNvPr>
          <p:cNvSpPr>
            <a:spLocks noGrp="1"/>
          </p:cNvSpPr>
          <p:nvPr>
            <p:ph type="body" sz="quarter" idx="19"/>
          </p:nvPr>
        </p:nvSpPr>
        <p:spPr>
          <a:xfrm>
            <a:off x="6186975" y="4751387"/>
            <a:ext cx="311785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4" name="Pladsholder til slidenummer 5">
            <a:extLst>
              <a:ext uri="{FF2B5EF4-FFF2-40B4-BE49-F238E27FC236}">
                <a16:creationId xmlns:a16="http://schemas.microsoft.com/office/drawing/2014/main" id="{1BFCDF1F-E8ED-45AC-E832-F763671AFB30}"/>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725894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2728800"/>
          </a:xfrm>
          <a:prstGeom prst="rect">
            <a:avLst/>
          </a:prstGeom>
          <a:noFill/>
        </p:spPr>
        <p:txBody>
          <a:bodyPr/>
          <a:lstStyle>
            <a:lvl1pPr>
              <a:defRPr sz="900">
                <a:solidFill>
                  <a:srgbClr val="710B8E"/>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710B8E">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2728800"/>
          </a:xfrm>
          <a:prstGeom prst="line">
            <a:avLst/>
          </a:prstGeom>
          <a:ln w="9525">
            <a:solidFill>
              <a:srgbClr val="710B8E"/>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2728800"/>
          </a:xfrm>
          <a:prstGeom prst="line">
            <a:avLst/>
          </a:prstGeom>
          <a:ln>
            <a:solidFill>
              <a:srgbClr val="710B8E"/>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8">
            <a:extLst>
              <a:ext uri="{FF2B5EF4-FFF2-40B4-BE49-F238E27FC236}">
                <a16:creationId xmlns:a16="http://schemas.microsoft.com/office/drawing/2014/main" id="{4D02FE4E-EEF6-1BFA-2133-AA138E70066A}"/>
              </a:ext>
            </a:extLst>
          </p:cNvPr>
          <p:cNvSpPr>
            <a:spLocks noGrp="1"/>
          </p:cNvSpPr>
          <p:nvPr>
            <p:ph type="body" sz="quarter" idx="17"/>
          </p:nvPr>
        </p:nvSpPr>
        <p:spPr>
          <a:xfrm>
            <a:off x="594582" y="3985846"/>
            <a:ext cx="1958975" cy="2233858"/>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endParaRPr lang="da-DK" sz="900">
              <a:latin typeface="Verdana"/>
              <a:cs typeface="Verdana"/>
            </a:endParaRPr>
          </a:p>
        </p:txBody>
      </p:sp>
      <p:sp>
        <p:nvSpPr>
          <p:cNvPr id="4" name="Pladsholder til tekst 13">
            <a:extLst>
              <a:ext uri="{FF2B5EF4-FFF2-40B4-BE49-F238E27FC236}">
                <a16:creationId xmlns:a16="http://schemas.microsoft.com/office/drawing/2014/main" id="{E7A2A068-1524-8DE9-642F-12E7643C0DA7}"/>
              </a:ext>
            </a:extLst>
          </p:cNvPr>
          <p:cNvSpPr>
            <a:spLocks noGrp="1"/>
          </p:cNvSpPr>
          <p:nvPr>
            <p:ph type="body" sz="quarter" idx="12"/>
          </p:nvPr>
        </p:nvSpPr>
        <p:spPr>
          <a:xfrm>
            <a:off x="2860675" y="4751388"/>
            <a:ext cx="311785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tekst 13">
            <a:extLst>
              <a:ext uri="{FF2B5EF4-FFF2-40B4-BE49-F238E27FC236}">
                <a16:creationId xmlns:a16="http://schemas.microsoft.com/office/drawing/2014/main" id="{FDA714FC-3671-F071-A7C3-3910680C7C42}"/>
              </a:ext>
            </a:extLst>
          </p:cNvPr>
          <p:cNvSpPr>
            <a:spLocks noGrp="1"/>
          </p:cNvSpPr>
          <p:nvPr>
            <p:ph type="body" sz="quarter" idx="18"/>
          </p:nvPr>
        </p:nvSpPr>
        <p:spPr>
          <a:xfrm>
            <a:off x="6186975" y="4751387"/>
            <a:ext cx="311785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slidenummer 5">
            <a:extLst>
              <a:ext uri="{FF2B5EF4-FFF2-40B4-BE49-F238E27FC236}">
                <a16:creationId xmlns:a16="http://schemas.microsoft.com/office/drawing/2014/main" id="{909417C6-01D1-8144-1C10-5AB29148129C}"/>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827589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594581" y="2830385"/>
            <a:ext cx="1958975" cy="1620000"/>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94580" y="4592382"/>
            <a:ext cx="1958975" cy="1620000"/>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l">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5140083"/>
          </a:xfrm>
          <a:prstGeom prst="rect">
            <a:avLst/>
          </a:prstGeom>
          <a:solidFill>
            <a:srgbClr val="710B8E">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52DA1448-7B83-0552-09C6-432A87D97B1C}"/>
              </a:ext>
            </a:extLst>
          </p:cNvPr>
          <p:cNvSpPr>
            <a:spLocks noGrp="1"/>
          </p:cNvSpPr>
          <p:nvPr>
            <p:ph type="body" sz="quarter" idx="17"/>
          </p:nvPr>
        </p:nvSpPr>
        <p:spPr>
          <a:xfrm>
            <a:off x="594579" y="1065204"/>
            <a:ext cx="1958975" cy="1620000"/>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F8833385-BA99-FD5C-FB0F-2CFEFF55D651}"/>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480625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594581" y="2830385"/>
            <a:ext cx="1958975" cy="1620000"/>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94580" y="4592382"/>
            <a:ext cx="1958975" cy="1620000"/>
          </a:xfrm>
          <a:prstGeom prst="rect">
            <a:avLst/>
          </a:prstGeom>
          <a:solidFill>
            <a:srgbClr val="3E6D89">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l">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5140083"/>
          </a:xfrm>
          <a:prstGeom prst="rect">
            <a:avLst/>
          </a:prstGeom>
          <a:solidFill>
            <a:srgbClr val="3E6D89">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52DA1448-7B83-0552-09C6-432A87D97B1C}"/>
              </a:ext>
            </a:extLst>
          </p:cNvPr>
          <p:cNvSpPr>
            <a:spLocks noGrp="1"/>
          </p:cNvSpPr>
          <p:nvPr>
            <p:ph type="body" sz="quarter" idx="17"/>
          </p:nvPr>
        </p:nvSpPr>
        <p:spPr>
          <a:xfrm>
            <a:off x="594579" y="1065204"/>
            <a:ext cx="1958975" cy="1620000"/>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55194758-9D5C-7D28-1F9D-C2B772C77208}"/>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80136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3514726"/>
          </a:xfrm>
          <a:prstGeom prst="rect">
            <a:avLst/>
          </a:prstGeom>
          <a:noFill/>
        </p:spPr>
        <p:txBody>
          <a:bodyPr/>
          <a:lstStyle>
            <a:lvl1pPr>
              <a:defRPr sz="900">
                <a:solidFill>
                  <a:srgbClr val="710B8E"/>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710B8E">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3513600"/>
          </a:xfrm>
          <a:prstGeom prst="line">
            <a:avLst/>
          </a:prstGeom>
          <a:ln w="9525">
            <a:solidFill>
              <a:srgbClr val="710B8E"/>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3513600"/>
          </a:xfrm>
          <a:prstGeom prst="line">
            <a:avLst/>
          </a:prstGeom>
          <a:ln>
            <a:solidFill>
              <a:srgbClr val="710B8E"/>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DD3DE451-B9EB-04E2-CFFE-9965D2967BF2}"/>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508842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710B8E">
              <a:alpha val="5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7BF8C519-BCE5-4FEB-563D-5E1C814D10D9}"/>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936321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710B8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47410" y="4751267"/>
            <a:ext cx="195840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100191" y="4751267"/>
            <a:ext cx="1958400" cy="1468437"/>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710B8E">
              <a:alpha val="5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7"/>
            <a:ext cx="1958400" cy="1468437"/>
          </a:xfrm>
          <a:prstGeom prst="rect">
            <a:avLst/>
          </a:prstGeom>
          <a:solidFill>
            <a:srgbClr val="710B8E">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tekst 13">
            <a:extLst>
              <a:ext uri="{FF2B5EF4-FFF2-40B4-BE49-F238E27FC236}">
                <a16:creationId xmlns:a16="http://schemas.microsoft.com/office/drawing/2014/main" id="{E621B1DE-BBA4-078A-056E-3CF797908569}"/>
              </a:ext>
            </a:extLst>
          </p:cNvPr>
          <p:cNvSpPr>
            <a:spLocks noGrp="1"/>
          </p:cNvSpPr>
          <p:nvPr>
            <p:ph type="body" sz="quarter" idx="18"/>
          </p:nvPr>
        </p:nvSpPr>
        <p:spPr>
          <a:xfrm>
            <a:off x="7352971" y="4751267"/>
            <a:ext cx="1958400" cy="1468437"/>
          </a:xfrm>
          <a:prstGeom prst="rect">
            <a:avLst/>
          </a:prstGeom>
          <a:solidFill>
            <a:srgbClr val="710B8E">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5" name="Pladsholder til slidenummer 5">
            <a:extLst>
              <a:ext uri="{FF2B5EF4-FFF2-40B4-BE49-F238E27FC236}">
                <a16:creationId xmlns:a16="http://schemas.microsoft.com/office/drawing/2014/main" id="{31CBC7AC-A5DD-5833-CF90-604E16A9A6C4}"/>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640353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8DC2D382-BF15-770A-0518-1CE57132D31F}"/>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424014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50"/>
            <a:ext cx="1958975" cy="5133975"/>
          </a:xfrm>
          <a:prstGeom prst="rect">
            <a:avLst/>
          </a:prstGeom>
          <a:noFill/>
        </p:spPr>
        <p:txBody>
          <a:bodyPr/>
          <a:lstStyle>
            <a:lvl1pPr>
              <a:defRPr sz="900">
                <a:solidFill>
                  <a:srgbClr val="9F4520"/>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9F4520">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5135492"/>
          </a:xfrm>
          <a:prstGeom prst="line">
            <a:avLst/>
          </a:prstGeom>
          <a:ln w="9525">
            <a:solidFill>
              <a:srgbClr val="9F4520"/>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5135492"/>
          </a:xfrm>
          <a:prstGeom prst="line">
            <a:avLst/>
          </a:prstGeom>
          <a:ln>
            <a:solidFill>
              <a:srgbClr val="9F4520"/>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3">
            <a:extLst>
              <a:ext uri="{FF2B5EF4-FFF2-40B4-BE49-F238E27FC236}">
                <a16:creationId xmlns:a16="http://schemas.microsoft.com/office/drawing/2014/main" id="{6788CA7D-616B-C967-157F-91CF04022B83}"/>
              </a:ext>
            </a:extLst>
          </p:cNvPr>
          <p:cNvSpPr>
            <a:spLocks noGrp="1"/>
          </p:cNvSpPr>
          <p:nvPr>
            <p:ph type="body" sz="quarter" idx="12"/>
          </p:nvPr>
        </p:nvSpPr>
        <p:spPr>
          <a:xfrm>
            <a:off x="2860675" y="4751388"/>
            <a:ext cx="311785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4" name="Pladsholder til tekst 13">
            <a:extLst>
              <a:ext uri="{FF2B5EF4-FFF2-40B4-BE49-F238E27FC236}">
                <a16:creationId xmlns:a16="http://schemas.microsoft.com/office/drawing/2014/main" id="{66F7B93D-C56A-08D9-4279-3E8A554A7D0E}"/>
              </a:ext>
            </a:extLst>
          </p:cNvPr>
          <p:cNvSpPr>
            <a:spLocks noGrp="1"/>
          </p:cNvSpPr>
          <p:nvPr>
            <p:ph type="body" sz="quarter" idx="17"/>
          </p:nvPr>
        </p:nvSpPr>
        <p:spPr>
          <a:xfrm>
            <a:off x="6186975" y="4751387"/>
            <a:ext cx="311785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slidenummer 5">
            <a:extLst>
              <a:ext uri="{FF2B5EF4-FFF2-40B4-BE49-F238E27FC236}">
                <a16:creationId xmlns:a16="http://schemas.microsoft.com/office/drawing/2014/main" id="{1634E168-FE34-9DD1-C391-9BCB03B4A22A}"/>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662738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2728800"/>
          </a:xfrm>
          <a:prstGeom prst="rect">
            <a:avLst/>
          </a:prstGeom>
          <a:noFill/>
        </p:spPr>
        <p:txBody>
          <a:bodyPr/>
          <a:lstStyle>
            <a:lvl1pPr>
              <a:defRPr sz="900">
                <a:solidFill>
                  <a:srgbClr val="9F4520"/>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9F4520">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2728800"/>
          </a:xfrm>
          <a:prstGeom prst="line">
            <a:avLst/>
          </a:prstGeom>
          <a:ln w="9525">
            <a:solidFill>
              <a:srgbClr val="9F4520"/>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2728800"/>
          </a:xfrm>
          <a:prstGeom prst="line">
            <a:avLst/>
          </a:prstGeom>
          <a:ln>
            <a:solidFill>
              <a:srgbClr val="9F4520"/>
            </a:solidFill>
            <a:prstDash val="dash"/>
          </a:ln>
        </p:spPr>
        <p:style>
          <a:lnRef idx="1">
            <a:schemeClr val="accent1"/>
          </a:lnRef>
          <a:fillRef idx="0">
            <a:schemeClr val="accent1"/>
          </a:fillRef>
          <a:effectRef idx="0">
            <a:schemeClr val="accent1"/>
          </a:effectRef>
          <a:fontRef idx="minor">
            <a:schemeClr val="tx1"/>
          </a:fontRef>
        </p:style>
      </p:cxnSp>
      <p:sp>
        <p:nvSpPr>
          <p:cNvPr id="2" name="Pladsholder til tekst 18">
            <a:extLst>
              <a:ext uri="{FF2B5EF4-FFF2-40B4-BE49-F238E27FC236}">
                <a16:creationId xmlns:a16="http://schemas.microsoft.com/office/drawing/2014/main" id="{4D02FE4E-EEF6-1BFA-2133-AA138E70066A}"/>
              </a:ext>
            </a:extLst>
          </p:cNvPr>
          <p:cNvSpPr>
            <a:spLocks noGrp="1"/>
          </p:cNvSpPr>
          <p:nvPr>
            <p:ph type="body" sz="quarter" idx="17"/>
          </p:nvPr>
        </p:nvSpPr>
        <p:spPr>
          <a:xfrm>
            <a:off x="594582" y="3985846"/>
            <a:ext cx="1958975" cy="2233858"/>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endParaRPr lang="da-DK" sz="900">
              <a:latin typeface="Verdana"/>
              <a:cs typeface="Verdana"/>
            </a:endParaRPr>
          </a:p>
        </p:txBody>
      </p:sp>
      <p:sp>
        <p:nvSpPr>
          <p:cNvPr id="4" name="Pladsholder til tekst 13">
            <a:extLst>
              <a:ext uri="{FF2B5EF4-FFF2-40B4-BE49-F238E27FC236}">
                <a16:creationId xmlns:a16="http://schemas.microsoft.com/office/drawing/2014/main" id="{B63FF7D8-98E3-7045-CED0-AD53817EC222}"/>
              </a:ext>
            </a:extLst>
          </p:cNvPr>
          <p:cNvSpPr>
            <a:spLocks noGrp="1"/>
          </p:cNvSpPr>
          <p:nvPr>
            <p:ph type="body" sz="quarter" idx="12"/>
          </p:nvPr>
        </p:nvSpPr>
        <p:spPr>
          <a:xfrm>
            <a:off x="2860675" y="4751388"/>
            <a:ext cx="311785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5" name="Pladsholder til tekst 13">
            <a:extLst>
              <a:ext uri="{FF2B5EF4-FFF2-40B4-BE49-F238E27FC236}">
                <a16:creationId xmlns:a16="http://schemas.microsoft.com/office/drawing/2014/main" id="{6FF37C9A-C779-9B19-0750-54626243241C}"/>
              </a:ext>
            </a:extLst>
          </p:cNvPr>
          <p:cNvSpPr>
            <a:spLocks noGrp="1"/>
          </p:cNvSpPr>
          <p:nvPr>
            <p:ph type="body" sz="quarter" idx="18"/>
          </p:nvPr>
        </p:nvSpPr>
        <p:spPr>
          <a:xfrm>
            <a:off x="6186975" y="4751387"/>
            <a:ext cx="311785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6" name="Pladsholder til slidenummer 5">
            <a:extLst>
              <a:ext uri="{FF2B5EF4-FFF2-40B4-BE49-F238E27FC236}">
                <a16:creationId xmlns:a16="http://schemas.microsoft.com/office/drawing/2014/main" id="{8EEF41B7-A29F-041E-1228-CFA7F417FD2B}"/>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598336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594581" y="2830385"/>
            <a:ext cx="1958975" cy="1620000"/>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94580" y="4592382"/>
            <a:ext cx="1958975" cy="1620000"/>
          </a:xfrm>
          <a:prstGeom prst="rect">
            <a:avLst/>
          </a:prstGeom>
          <a:solidFill>
            <a:srgbClr val="9F4520">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l">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5140083"/>
          </a:xfrm>
          <a:prstGeom prst="rect">
            <a:avLst/>
          </a:prstGeom>
          <a:solidFill>
            <a:srgbClr val="9F4520">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52DA1448-7B83-0552-09C6-432A87D97B1C}"/>
              </a:ext>
            </a:extLst>
          </p:cNvPr>
          <p:cNvSpPr>
            <a:spLocks noGrp="1"/>
          </p:cNvSpPr>
          <p:nvPr>
            <p:ph type="body" sz="quarter" idx="17"/>
          </p:nvPr>
        </p:nvSpPr>
        <p:spPr>
          <a:xfrm>
            <a:off x="594579" y="1065204"/>
            <a:ext cx="1958975" cy="1620000"/>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11511B70-8FF2-1565-87FF-F51CE933F1CD}"/>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072340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3514726"/>
          </a:xfrm>
          <a:prstGeom prst="rect">
            <a:avLst/>
          </a:prstGeom>
          <a:noFill/>
        </p:spPr>
        <p:txBody>
          <a:bodyPr/>
          <a:lstStyle>
            <a:lvl1pPr>
              <a:defRPr sz="900">
                <a:solidFill>
                  <a:srgbClr val="9F4520"/>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9F4520">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9F4520">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3513600"/>
          </a:xfrm>
          <a:prstGeom prst="line">
            <a:avLst/>
          </a:prstGeom>
          <a:ln w="9525">
            <a:solidFill>
              <a:srgbClr val="9F4520"/>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3513600"/>
          </a:xfrm>
          <a:prstGeom prst="line">
            <a:avLst/>
          </a:prstGeom>
          <a:ln>
            <a:solidFill>
              <a:srgbClr val="9F4520"/>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946A3399-0736-6355-D179-2626A4A9B5C1}"/>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4281248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9F4520">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9F4520">
              <a:alpha val="10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2FAB960A-B606-69B5-1705-FF7E78F46479}"/>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486950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9F4520"/>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47410" y="4751267"/>
            <a:ext cx="195840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100191" y="4751267"/>
            <a:ext cx="1958400" cy="1468437"/>
          </a:xfrm>
          <a:prstGeom prst="rect">
            <a:avLst/>
          </a:prstGeom>
          <a:solidFill>
            <a:srgbClr val="9F4520">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9F4520">
              <a:alpha val="10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7"/>
            <a:ext cx="1958400" cy="1468437"/>
          </a:xfrm>
          <a:prstGeom prst="rect">
            <a:avLst/>
          </a:prstGeom>
          <a:solidFill>
            <a:srgbClr val="9F4520">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tekst 13">
            <a:extLst>
              <a:ext uri="{FF2B5EF4-FFF2-40B4-BE49-F238E27FC236}">
                <a16:creationId xmlns:a16="http://schemas.microsoft.com/office/drawing/2014/main" id="{E621B1DE-BBA4-078A-056E-3CF797908569}"/>
              </a:ext>
            </a:extLst>
          </p:cNvPr>
          <p:cNvSpPr>
            <a:spLocks noGrp="1"/>
          </p:cNvSpPr>
          <p:nvPr>
            <p:ph type="body" sz="quarter" idx="18"/>
          </p:nvPr>
        </p:nvSpPr>
        <p:spPr>
          <a:xfrm>
            <a:off x="7352971" y="4751267"/>
            <a:ext cx="1958400" cy="1468437"/>
          </a:xfrm>
          <a:prstGeom prst="rect">
            <a:avLst/>
          </a:prstGeom>
          <a:solidFill>
            <a:srgbClr val="9F4520">
              <a:alpha val="5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5" name="Pladsholder til slidenummer 5">
            <a:extLst>
              <a:ext uri="{FF2B5EF4-FFF2-40B4-BE49-F238E27FC236}">
                <a16:creationId xmlns:a16="http://schemas.microsoft.com/office/drawing/2014/main" id="{28B96A7D-4057-3F59-414F-97DB0EBE7BCD}"/>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39411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49"/>
            <a:ext cx="1958975" cy="3514726"/>
          </a:xfrm>
          <a:prstGeom prst="rect">
            <a:avLst/>
          </a:prstGeom>
          <a:noFill/>
        </p:spPr>
        <p:txBody>
          <a:bodyPr/>
          <a:lstStyle>
            <a:lvl1pPr>
              <a:defRPr sz="900">
                <a:solidFill>
                  <a:srgbClr val="3E6D89"/>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3E6D89">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3E6D89">
              <a:alpha val="5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3513600"/>
          </a:xfrm>
          <a:prstGeom prst="line">
            <a:avLst/>
          </a:prstGeom>
          <a:ln w="9525">
            <a:solidFill>
              <a:srgbClr val="3E6D89"/>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3513600"/>
          </a:xfrm>
          <a:prstGeom prst="line">
            <a:avLst/>
          </a:prstGeom>
          <a:ln>
            <a:solidFill>
              <a:srgbClr val="3E6D89"/>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94C3D951-E208-0320-8D9F-486545372273}"/>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724781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4ABDA-D7A1-49F1-F518-C023D6C155B6}"/>
              </a:ext>
            </a:extLst>
          </p:cNvPr>
          <p:cNvSpPr>
            <a:spLocks noGrp="1"/>
          </p:cNvSpPr>
          <p:nvPr>
            <p:ph type="ctrTitle"/>
          </p:nvPr>
        </p:nvSpPr>
        <p:spPr>
          <a:xfrm>
            <a:off x="1238250" y="1122363"/>
            <a:ext cx="74295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DAC7C99-139B-847A-7D01-0D29A6A8A9F7}"/>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8232655-DABA-7EB2-3D81-C74D8A2CAEA3}"/>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77F6CE4E-923A-0121-0521-B2961968DC7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3CE8DF2-FD14-4248-F22B-2708711F098F}"/>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1045965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6C71D-5422-0EC3-BEE6-842927C58B4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4127280-9F6D-5574-2DE9-57E57F81772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59892E3-DDAD-10CD-EFCC-E6C658FC52E0}"/>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84F7AF13-0E1F-A47C-F36E-3BBBCC8A3B8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773F8B8-92E3-CCA1-9B34-F010353D2388}"/>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1704382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A18F9-77B4-4C97-3616-7A7422148174}"/>
              </a:ext>
            </a:extLst>
          </p:cNvPr>
          <p:cNvSpPr>
            <a:spLocks noGrp="1"/>
          </p:cNvSpPr>
          <p:nvPr>
            <p:ph type="title"/>
          </p:nvPr>
        </p:nvSpPr>
        <p:spPr>
          <a:xfrm>
            <a:off x="676275" y="1709738"/>
            <a:ext cx="8543925"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669A0B0-3F67-B044-A245-1C87BBE87CAC}"/>
              </a:ext>
            </a:extLst>
          </p:cNvPr>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1CFBB25-5170-0075-F260-4684BCAB85FD}"/>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0B0531FC-D749-33B7-705C-501472B73B0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71E4552-50D4-5EA5-19BE-1BE70ADA3471}"/>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654679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AEB35-89AA-86AD-2DB2-A9F358C0C9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A1EF31A-0881-8C3A-8240-2796310CB9D5}"/>
              </a:ext>
            </a:extLst>
          </p:cNvPr>
          <p:cNvSpPr>
            <a:spLocks noGrp="1"/>
          </p:cNvSpPr>
          <p:nvPr>
            <p:ph sz="half" idx="1"/>
          </p:nvPr>
        </p:nvSpPr>
        <p:spPr>
          <a:xfrm>
            <a:off x="681038" y="1825625"/>
            <a:ext cx="4195762"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B3D4370-90A9-D0CF-B8D4-306C0D9910C0}"/>
              </a:ext>
            </a:extLst>
          </p:cNvPr>
          <p:cNvSpPr>
            <a:spLocks noGrp="1"/>
          </p:cNvSpPr>
          <p:nvPr>
            <p:ph sz="half" idx="2"/>
          </p:nvPr>
        </p:nvSpPr>
        <p:spPr>
          <a:xfrm>
            <a:off x="5029200" y="1825625"/>
            <a:ext cx="4195763"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C6AA2D9-D1DB-796D-C5EC-61CD7639309D}"/>
              </a:ext>
            </a:extLst>
          </p:cNvPr>
          <p:cNvSpPr>
            <a:spLocks noGrp="1"/>
          </p:cNvSpPr>
          <p:nvPr>
            <p:ph type="dt" sz="half" idx="10"/>
          </p:nvPr>
        </p:nvSpPr>
        <p:spPr/>
        <p:txBody>
          <a:bodyPr/>
          <a:lstStyle/>
          <a:p>
            <a:endParaRPr lang="da-DK"/>
          </a:p>
        </p:txBody>
      </p:sp>
      <p:sp>
        <p:nvSpPr>
          <p:cNvPr id="6" name="Pladsholder til sidefod 5">
            <a:extLst>
              <a:ext uri="{FF2B5EF4-FFF2-40B4-BE49-F238E27FC236}">
                <a16:creationId xmlns:a16="http://schemas.microsoft.com/office/drawing/2014/main" id="{0E72F159-9845-BA5B-6156-C98E8004F27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B0466D5-3AD5-94BA-EA4E-A61258287712}"/>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4279038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080C2-A5FE-8B14-F30B-8FA0DCFE2BD5}"/>
              </a:ext>
            </a:extLst>
          </p:cNvPr>
          <p:cNvSpPr>
            <a:spLocks noGrp="1"/>
          </p:cNvSpPr>
          <p:nvPr>
            <p:ph type="title"/>
          </p:nvPr>
        </p:nvSpPr>
        <p:spPr>
          <a:xfrm>
            <a:off x="682625" y="365125"/>
            <a:ext cx="8543925"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648A37D-F38F-CD05-757E-A57A62C9137A}"/>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BBB5DB6-CA05-FD58-AD67-2BCD1B5BF478}"/>
              </a:ext>
            </a:extLst>
          </p:cNvPr>
          <p:cNvSpPr>
            <a:spLocks noGrp="1"/>
          </p:cNvSpPr>
          <p:nvPr>
            <p:ph sz="half" idx="2"/>
          </p:nvPr>
        </p:nvSpPr>
        <p:spPr>
          <a:xfrm>
            <a:off x="682625" y="2505075"/>
            <a:ext cx="419100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D578C92-589C-E0CA-73D1-3C8810A820E9}"/>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6E96827-0CE6-10DB-4452-5E2C3F79BA76}"/>
              </a:ext>
            </a:extLst>
          </p:cNvPr>
          <p:cNvSpPr>
            <a:spLocks noGrp="1"/>
          </p:cNvSpPr>
          <p:nvPr>
            <p:ph sz="quarter" idx="4"/>
          </p:nvPr>
        </p:nvSpPr>
        <p:spPr>
          <a:xfrm>
            <a:off x="5014913" y="2505075"/>
            <a:ext cx="421163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5AA160B-09F8-11AA-B1DF-84BD3AED5045}"/>
              </a:ext>
            </a:extLst>
          </p:cNvPr>
          <p:cNvSpPr>
            <a:spLocks noGrp="1"/>
          </p:cNvSpPr>
          <p:nvPr>
            <p:ph type="dt" sz="half" idx="10"/>
          </p:nvPr>
        </p:nvSpPr>
        <p:spPr/>
        <p:txBody>
          <a:bodyPr/>
          <a:lstStyle/>
          <a:p>
            <a:endParaRPr lang="da-DK"/>
          </a:p>
        </p:txBody>
      </p:sp>
      <p:sp>
        <p:nvSpPr>
          <p:cNvPr id="8" name="Pladsholder til sidefod 7">
            <a:extLst>
              <a:ext uri="{FF2B5EF4-FFF2-40B4-BE49-F238E27FC236}">
                <a16:creationId xmlns:a16="http://schemas.microsoft.com/office/drawing/2014/main" id="{330403C8-45BE-BFFD-FCE4-08B842C4894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8461C94-2368-711A-6CDE-9F09AB6D3DF1}"/>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1106231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7F974-0A40-2982-B8E3-CAD27692F00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29C4A5F-0FBE-0A0C-3504-3EEC7D75F3CF}"/>
              </a:ext>
            </a:extLst>
          </p:cNvPr>
          <p:cNvSpPr>
            <a:spLocks noGrp="1"/>
          </p:cNvSpPr>
          <p:nvPr>
            <p:ph type="dt" sz="half" idx="10"/>
          </p:nvPr>
        </p:nvSpPr>
        <p:spPr/>
        <p:txBody>
          <a:bodyPr/>
          <a:lstStyle/>
          <a:p>
            <a:endParaRPr lang="da-DK"/>
          </a:p>
        </p:txBody>
      </p:sp>
      <p:sp>
        <p:nvSpPr>
          <p:cNvPr id="4" name="Pladsholder til sidefod 3">
            <a:extLst>
              <a:ext uri="{FF2B5EF4-FFF2-40B4-BE49-F238E27FC236}">
                <a16:creationId xmlns:a16="http://schemas.microsoft.com/office/drawing/2014/main" id="{B4A06975-27F8-6143-BA8C-62077917316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CB47B72-82AC-3E66-7389-3DEAA8EB5A90}"/>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2440336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73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0170A-55E0-10FD-E58C-D66D06C988C1}"/>
              </a:ext>
            </a:extLst>
          </p:cNvPr>
          <p:cNvSpPr>
            <a:spLocks noGrp="1"/>
          </p:cNvSpPr>
          <p:nvPr>
            <p:ph type="title"/>
          </p:nvPr>
        </p:nvSpPr>
        <p:spPr>
          <a:xfrm>
            <a:off x="682625" y="457200"/>
            <a:ext cx="3194050"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49379A0-2B80-59B3-9715-AC98A3B1FBE8}"/>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8986450-8FF0-1856-BD79-9D139600AE1B}"/>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93D488C-10D5-280F-A084-4D0923E2B5F8}"/>
              </a:ext>
            </a:extLst>
          </p:cNvPr>
          <p:cNvSpPr>
            <a:spLocks noGrp="1"/>
          </p:cNvSpPr>
          <p:nvPr>
            <p:ph type="dt" sz="half" idx="10"/>
          </p:nvPr>
        </p:nvSpPr>
        <p:spPr/>
        <p:txBody>
          <a:bodyPr/>
          <a:lstStyle/>
          <a:p>
            <a:endParaRPr lang="da-DK"/>
          </a:p>
        </p:txBody>
      </p:sp>
      <p:sp>
        <p:nvSpPr>
          <p:cNvPr id="6" name="Pladsholder til sidefod 5">
            <a:extLst>
              <a:ext uri="{FF2B5EF4-FFF2-40B4-BE49-F238E27FC236}">
                <a16:creationId xmlns:a16="http://schemas.microsoft.com/office/drawing/2014/main" id="{8970486F-7448-06F4-06E7-4E097F3E826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FC5EC0C-4540-A683-5525-2F338C913C22}"/>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1897713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15D27A-950E-C1D9-D051-2173C84D8AA4}"/>
              </a:ext>
            </a:extLst>
          </p:cNvPr>
          <p:cNvSpPr>
            <a:spLocks noGrp="1"/>
          </p:cNvSpPr>
          <p:nvPr>
            <p:ph type="title"/>
          </p:nvPr>
        </p:nvSpPr>
        <p:spPr>
          <a:xfrm>
            <a:off x="682625" y="457200"/>
            <a:ext cx="3194050"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4F0B822-F464-A6CD-50B0-5F0F6BAF4BFC}"/>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464E20A-CF56-F4FD-0FDE-CE9D82D7736E}"/>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DBB7FA3-6138-17CA-E7D8-F0A644712706}"/>
              </a:ext>
            </a:extLst>
          </p:cNvPr>
          <p:cNvSpPr>
            <a:spLocks noGrp="1"/>
          </p:cNvSpPr>
          <p:nvPr>
            <p:ph type="dt" sz="half" idx="10"/>
          </p:nvPr>
        </p:nvSpPr>
        <p:spPr/>
        <p:txBody>
          <a:bodyPr/>
          <a:lstStyle/>
          <a:p>
            <a:endParaRPr lang="da-DK"/>
          </a:p>
        </p:txBody>
      </p:sp>
      <p:sp>
        <p:nvSpPr>
          <p:cNvPr id="6" name="Pladsholder til sidefod 5">
            <a:extLst>
              <a:ext uri="{FF2B5EF4-FFF2-40B4-BE49-F238E27FC236}">
                <a16:creationId xmlns:a16="http://schemas.microsoft.com/office/drawing/2014/main" id="{A871ED88-2919-435B-2228-75AEBFC8FE9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4FFD5C0-8EAE-3682-DB38-D73D080401A5}"/>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2064574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0590C-EE9B-A20A-AE91-B5E4275D3A0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F61CE14-5C31-5FE5-E108-EAF96DF02E8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511354F-B437-7AC3-E840-7C22A04DD14F}"/>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83A75863-A8DB-8FA2-E906-104C5A5EB62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5726104-4D35-323C-FF63-6F77CF37AFC6}"/>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69558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3565685" y="4751388"/>
            <a:ext cx="277560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6536741" y="4751267"/>
            <a:ext cx="2775600" cy="1468437"/>
          </a:xfrm>
          <a:prstGeom prst="rect">
            <a:avLst/>
          </a:prstGeom>
          <a:solidFill>
            <a:srgbClr val="3E6D89">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3E6D89">
              <a:alpha val="5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8"/>
            <a:ext cx="277560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F1C1B3BE-91CE-A558-CE11-C25362071734}"/>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892959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7A90D0D-F625-5ABB-DF5C-54B14E35DF92}"/>
              </a:ext>
            </a:extLst>
          </p:cNvPr>
          <p:cNvSpPr>
            <a:spLocks noGrp="1"/>
          </p:cNvSpPr>
          <p:nvPr>
            <p:ph type="title" orient="vert"/>
          </p:nvPr>
        </p:nvSpPr>
        <p:spPr>
          <a:xfrm>
            <a:off x="7089775" y="365125"/>
            <a:ext cx="2135188"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7C8E0A1-B032-F570-8000-2F1D92FDB892}"/>
              </a:ext>
            </a:extLst>
          </p:cNvPr>
          <p:cNvSpPr>
            <a:spLocks noGrp="1"/>
          </p:cNvSpPr>
          <p:nvPr>
            <p:ph type="body" orient="vert" idx="1"/>
          </p:nvPr>
        </p:nvSpPr>
        <p:spPr>
          <a:xfrm>
            <a:off x="681038" y="365125"/>
            <a:ext cx="6256337"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74AF381-D583-D3C3-1239-EE1A429ED366}"/>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45910ACB-9095-C8D6-0F9C-23D82FD43FE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9034ECE-E4EB-0A49-A4C3-ED22616EBDA9}"/>
              </a:ext>
            </a:extLst>
          </p:cNvPr>
          <p:cNvSpPr>
            <a:spLocks noGrp="1"/>
          </p:cNvSpPr>
          <p:nvPr>
            <p:ph type="sldNum" sz="quarter" idx="12"/>
          </p:nvPr>
        </p:nvSpPr>
        <p:spPr/>
        <p:txBody>
          <a:bodyPr/>
          <a:lstStyle/>
          <a:p>
            <a:fld id="{A67F7E06-B0CD-413B-91A1-C66274D9C395}" type="slidenum">
              <a:rPr lang="da-DK" smtClean="0"/>
              <a:t>‹nr.›</a:t>
            </a:fld>
            <a:endParaRPr lang="da-DK"/>
          </a:p>
        </p:txBody>
      </p:sp>
    </p:spTree>
    <p:extLst>
      <p:ext uri="{BB962C8B-B14F-4D97-AF65-F5344CB8AC3E}">
        <p14:creationId xmlns:p14="http://schemas.microsoft.com/office/powerpoint/2010/main" val="309726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595313" y="868340"/>
            <a:ext cx="1481671" cy="198438"/>
          </a:xfrm>
          <a:prstGeom prst="rect">
            <a:avLst/>
          </a:prstGeom>
          <a:solidFill>
            <a:srgbClr val="3E6D89"/>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47410" y="4751267"/>
            <a:ext cx="195840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7" name="Pladsholder til tekst 13">
            <a:extLst>
              <a:ext uri="{FF2B5EF4-FFF2-40B4-BE49-F238E27FC236}">
                <a16:creationId xmlns:a16="http://schemas.microsoft.com/office/drawing/2014/main" id="{C4211142-BE10-10D1-A984-65DECEE53DD8}"/>
              </a:ext>
            </a:extLst>
          </p:cNvPr>
          <p:cNvSpPr>
            <a:spLocks noGrp="1"/>
          </p:cNvSpPr>
          <p:nvPr>
            <p:ph type="body" sz="quarter" idx="13"/>
          </p:nvPr>
        </p:nvSpPr>
        <p:spPr>
          <a:xfrm>
            <a:off x="5100191" y="4751267"/>
            <a:ext cx="1958400" cy="1468437"/>
          </a:xfrm>
          <a:prstGeom prst="rect">
            <a:avLst/>
          </a:prstGeom>
          <a:solidFill>
            <a:srgbClr val="3E6D89">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594629" y="1068388"/>
            <a:ext cx="8708121" cy="3532187"/>
          </a:xfrm>
          <a:prstGeom prst="rect">
            <a:avLst/>
          </a:prstGeom>
          <a:solidFill>
            <a:srgbClr val="3E6D89">
              <a:alpha val="5000"/>
            </a:srgbClr>
          </a:solidFill>
        </p:spPr>
        <p:txBody>
          <a:bodyPr numCol="4"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sp>
        <p:nvSpPr>
          <p:cNvPr id="4" name="Pladsholder til tekst 13">
            <a:extLst>
              <a:ext uri="{FF2B5EF4-FFF2-40B4-BE49-F238E27FC236}">
                <a16:creationId xmlns:a16="http://schemas.microsoft.com/office/drawing/2014/main" id="{713762B6-DE4C-53EA-5EF2-662A1F7D74A3}"/>
              </a:ext>
            </a:extLst>
          </p:cNvPr>
          <p:cNvSpPr>
            <a:spLocks noGrp="1"/>
          </p:cNvSpPr>
          <p:nvPr>
            <p:ph type="body" sz="quarter" idx="17"/>
          </p:nvPr>
        </p:nvSpPr>
        <p:spPr>
          <a:xfrm>
            <a:off x="594629" y="4751267"/>
            <a:ext cx="1958400" cy="1468437"/>
          </a:xfrm>
          <a:prstGeom prst="rect">
            <a:avLst/>
          </a:prstGeom>
          <a:solidFill>
            <a:srgbClr val="3E6D89">
              <a:alpha val="3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tekst 13">
            <a:extLst>
              <a:ext uri="{FF2B5EF4-FFF2-40B4-BE49-F238E27FC236}">
                <a16:creationId xmlns:a16="http://schemas.microsoft.com/office/drawing/2014/main" id="{E621B1DE-BBA4-078A-056E-3CF797908569}"/>
              </a:ext>
            </a:extLst>
          </p:cNvPr>
          <p:cNvSpPr>
            <a:spLocks noGrp="1"/>
          </p:cNvSpPr>
          <p:nvPr>
            <p:ph type="body" sz="quarter" idx="18"/>
          </p:nvPr>
        </p:nvSpPr>
        <p:spPr>
          <a:xfrm>
            <a:off x="7352971" y="4751267"/>
            <a:ext cx="1958400" cy="1468437"/>
          </a:xfrm>
          <a:prstGeom prst="rect">
            <a:avLst/>
          </a:prstGeom>
          <a:solidFill>
            <a:srgbClr val="3E6D89">
              <a:alpha val="3000"/>
            </a:srgbClr>
          </a:solidFill>
          <a:ln>
            <a:noFill/>
          </a:ln>
        </p:spPr>
        <p:txBody>
          <a:bodyPr/>
          <a:lstStyle>
            <a:lvl1pPr>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marL="90000" algn="just">
              <a:defRPr sz="800">
                <a:latin typeface="Verdana" panose="020B0604030504040204" pitchFamily="34" charset="0"/>
                <a:ea typeface="Verdana" panose="020B0604030504040204" pitchFamily="34" charset="0"/>
              </a:defRPr>
            </a:lvl5pPr>
          </a:lstStyle>
          <a:p>
            <a:pPr lvl="4"/>
            <a:endParaRPr lang="da-DK"/>
          </a:p>
        </p:txBody>
      </p:sp>
      <p:sp>
        <p:nvSpPr>
          <p:cNvPr id="5" name="Pladsholder til slidenummer 5">
            <a:extLst>
              <a:ext uri="{FF2B5EF4-FFF2-40B4-BE49-F238E27FC236}">
                <a16:creationId xmlns:a16="http://schemas.microsoft.com/office/drawing/2014/main" id="{55ECEE78-C66F-840E-40A6-32E13BA430A1}"/>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870975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191CBC9B-FCD1-C782-BC5D-1D7F4AC1280A}"/>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81411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4" name="Pladsholder til tekst 20">
            <a:extLst>
              <a:ext uri="{FF2B5EF4-FFF2-40B4-BE49-F238E27FC236}">
                <a16:creationId xmlns:a16="http://schemas.microsoft.com/office/drawing/2014/main" id="{2CA26B76-41E1-BCC8-4EF8-541E84663A2A}"/>
              </a:ext>
            </a:extLst>
          </p:cNvPr>
          <p:cNvSpPr>
            <a:spLocks noGrp="1"/>
          </p:cNvSpPr>
          <p:nvPr>
            <p:ph type="body" sz="quarter" idx="16" hasCustomPrompt="1"/>
          </p:nvPr>
        </p:nvSpPr>
        <p:spPr>
          <a:xfrm>
            <a:off x="2859899" y="868340"/>
            <a:ext cx="1481671"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Indsatser/cases</a:t>
            </a:r>
          </a:p>
        </p:txBody>
      </p:sp>
      <p:sp>
        <p:nvSpPr>
          <p:cNvPr id="21" name="Pladsholder til tekst 20">
            <a:extLst>
              <a:ext uri="{FF2B5EF4-FFF2-40B4-BE49-F238E27FC236}">
                <a16:creationId xmlns:a16="http://schemas.microsoft.com/office/drawing/2014/main" id="{D80D4862-5998-966F-B5D6-2E3083AEC6E3}"/>
              </a:ext>
            </a:extLst>
          </p:cNvPr>
          <p:cNvSpPr>
            <a:spLocks noGrp="1"/>
          </p:cNvSpPr>
          <p:nvPr>
            <p:ph type="body" sz="quarter" idx="15" hasCustomPrompt="1"/>
          </p:nvPr>
        </p:nvSpPr>
        <p:spPr>
          <a:xfrm>
            <a:off x="595313" y="869950"/>
            <a:ext cx="1268656" cy="198438"/>
          </a:xfrm>
          <a:prstGeom prst="rect">
            <a:avLst/>
          </a:prstGeom>
          <a:solidFill>
            <a:srgbClr val="98332E"/>
          </a:solidFill>
        </p:spPr>
        <p:txBody>
          <a:bodyPr anchor="ctr" anchorCtr="0"/>
          <a:lstStyle>
            <a:lvl1pPr>
              <a:defRPr sz="1100" b="1">
                <a:solidFill>
                  <a:schemeClr val="bg1"/>
                </a:solidFill>
                <a:latin typeface="Verdana" panose="020B0604030504040204" pitchFamily="34" charset="0"/>
                <a:ea typeface="Verdana" panose="020B0604030504040204" pitchFamily="34" charset="0"/>
              </a:defRPr>
            </a:lvl1pPr>
          </a:lstStyle>
          <a:p>
            <a:pPr lvl="0"/>
            <a:r>
              <a:rPr lang="da-DK"/>
              <a:t>Pejlemærker</a:t>
            </a:r>
          </a:p>
        </p:txBody>
      </p:sp>
      <p:sp>
        <p:nvSpPr>
          <p:cNvPr id="19" name="Pladsholder til tekst 18">
            <a:extLst>
              <a:ext uri="{FF2B5EF4-FFF2-40B4-BE49-F238E27FC236}">
                <a16:creationId xmlns:a16="http://schemas.microsoft.com/office/drawing/2014/main" id="{7FC23F89-A11C-3579-ABD6-8A6CFFD33D02}"/>
              </a:ext>
            </a:extLst>
          </p:cNvPr>
          <p:cNvSpPr>
            <a:spLocks noGrp="1"/>
          </p:cNvSpPr>
          <p:nvPr>
            <p:ph type="body" sz="quarter" idx="14" hasCustomPrompt="1"/>
          </p:nvPr>
        </p:nvSpPr>
        <p:spPr>
          <a:xfrm>
            <a:off x="595313" y="1085850"/>
            <a:ext cx="1958975" cy="5133975"/>
          </a:xfrm>
          <a:prstGeom prst="rect">
            <a:avLst/>
          </a:prstGeom>
          <a:noFill/>
        </p:spPr>
        <p:txBody>
          <a:bodyPr/>
          <a:lstStyle>
            <a:lvl1pPr>
              <a:defRPr sz="900">
                <a:solidFill>
                  <a:srgbClr val="98332E"/>
                </a:solidFill>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marL="88676" marR="229751">
              <a:lnSpc>
                <a:spcPct val="109100"/>
              </a:lnSpc>
              <a:spcBef>
                <a:spcPts val="295"/>
              </a:spcBef>
            </a:pPr>
            <a:r>
              <a:rPr lang="da-DK" sz="900">
                <a:latin typeface="Verdana"/>
                <a:cs typeface="Verdana"/>
              </a:rPr>
              <a:t>Klik for at tilføje pejlemærker</a:t>
            </a:r>
          </a:p>
        </p:txBody>
      </p:sp>
      <p:sp>
        <p:nvSpPr>
          <p:cNvPr id="14" name="Pladsholder til tekst 13">
            <a:extLst>
              <a:ext uri="{FF2B5EF4-FFF2-40B4-BE49-F238E27FC236}">
                <a16:creationId xmlns:a16="http://schemas.microsoft.com/office/drawing/2014/main" id="{D4456D52-F313-5736-ADBD-1E16F69D3949}"/>
              </a:ext>
            </a:extLst>
          </p:cNvPr>
          <p:cNvSpPr>
            <a:spLocks noGrp="1"/>
          </p:cNvSpPr>
          <p:nvPr>
            <p:ph type="body" sz="quarter" idx="12"/>
          </p:nvPr>
        </p:nvSpPr>
        <p:spPr>
          <a:xfrm>
            <a:off x="2860675" y="4751388"/>
            <a:ext cx="311785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12" name="Pladsholder til tekst 11">
            <a:extLst>
              <a:ext uri="{FF2B5EF4-FFF2-40B4-BE49-F238E27FC236}">
                <a16:creationId xmlns:a16="http://schemas.microsoft.com/office/drawing/2014/main" id="{98E356F7-2713-479A-0D1F-3E04C0E976F4}"/>
              </a:ext>
            </a:extLst>
          </p:cNvPr>
          <p:cNvSpPr>
            <a:spLocks noGrp="1"/>
          </p:cNvSpPr>
          <p:nvPr>
            <p:ph type="body" sz="quarter" idx="11"/>
          </p:nvPr>
        </p:nvSpPr>
        <p:spPr>
          <a:xfrm>
            <a:off x="2860675" y="1068388"/>
            <a:ext cx="6442075" cy="3532187"/>
          </a:xfrm>
          <a:prstGeom prst="rect">
            <a:avLst/>
          </a:prstGeom>
          <a:solidFill>
            <a:srgbClr val="98332E">
              <a:alpha val="10000"/>
            </a:srgbClr>
          </a:solidFill>
        </p:spPr>
        <p:txBody>
          <a:bodyPr numCol="3" spcCol="180000"/>
          <a:lstStyle>
            <a:lvl1pPr>
              <a:defRPr sz="900">
                <a:latin typeface="Verdana" panose="020B0604030504040204" pitchFamily="34" charset="0"/>
                <a:ea typeface="Verdana" panose="020B0604030504040204" pitchFamily="34" charset="0"/>
              </a:defRPr>
            </a:lvl1pPr>
            <a:lvl2pPr>
              <a:defRPr sz="900">
                <a:latin typeface="Verdana" panose="020B0604030504040204" pitchFamily="34" charset="0"/>
                <a:ea typeface="Verdana" panose="020B0604030504040204" pitchFamily="34" charset="0"/>
              </a:defRPr>
            </a:lvl2pPr>
            <a:lvl3pPr>
              <a:defRPr sz="900">
                <a:latin typeface="Verdana" panose="020B0604030504040204" pitchFamily="34" charset="0"/>
                <a:ea typeface="Verdana" panose="020B0604030504040204" pitchFamily="34" charset="0"/>
              </a:defRPr>
            </a:lvl3pPr>
            <a:lvl4pPr>
              <a:defRPr sz="900">
                <a:latin typeface="Verdana" panose="020B0604030504040204" pitchFamily="34" charset="0"/>
                <a:ea typeface="Verdana" panose="020B0604030504040204" pitchFamily="34" charset="0"/>
              </a:defRPr>
            </a:lvl4pPr>
            <a:lvl5pPr>
              <a:defRPr sz="900">
                <a:latin typeface="Verdana" panose="020B0604030504040204" pitchFamily="34" charset="0"/>
                <a:ea typeface="Verdana" panose="020B0604030504040204" pitchFamily="34" charset="0"/>
              </a:defRPr>
            </a:lvl5pPr>
          </a:lstStyle>
          <a:p>
            <a:pPr lvl="0"/>
            <a:endParaRPr lang="da-DK"/>
          </a:p>
        </p:txBody>
      </p:sp>
      <p:cxnSp>
        <p:nvCxnSpPr>
          <p:cNvPr id="10" name="Lige forbindelse 9">
            <a:extLst>
              <a:ext uri="{FF2B5EF4-FFF2-40B4-BE49-F238E27FC236}">
                <a16:creationId xmlns:a16="http://schemas.microsoft.com/office/drawing/2014/main" id="{EAF34902-050B-10B8-45C8-2954FE2BF637}"/>
              </a:ext>
            </a:extLst>
          </p:cNvPr>
          <p:cNvCxnSpPr>
            <a:cxnSpLocks/>
          </p:cNvCxnSpPr>
          <p:nvPr userDrawn="1"/>
        </p:nvCxnSpPr>
        <p:spPr>
          <a:xfrm>
            <a:off x="2555019" y="1096655"/>
            <a:ext cx="2723" cy="5135492"/>
          </a:xfrm>
          <a:prstGeom prst="line">
            <a:avLst/>
          </a:prstGeom>
          <a:ln w="9525">
            <a:solidFill>
              <a:srgbClr val="828282"/>
            </a:solidFill>
            <a:prstDash val="dash"/>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7D6069D-36CF-2C5E-89C3-C6E7ED29D230}"/>
              </a:ext>
            </a:extLst>
          </p:cNvPr>
          <p:cNvCxnSpPr>
            <a:cxnSpLocks/>
          </p:cNvCxnSpPr>
          <p:nvPr userDrawn="1"/>
        </p:nvCxnSpPr>
        <p:spPr>
          <a:xfrm>
            <a:off x="597567" y="1096655"/>
            <a:ext cx="0" cy="5135492"/>
          </a:xfrm>
          <a:prstGeom prst="line">
            <a:avLst/>
          </a:prstGeom>
          <a:ln>
            <a:solidFill>
              <a:srgbClr val="828282"/>
            </a:solidFill>
            <a:prstDash val="dash"/>
          </a:ln>
        </p:spPr>
        <p:style>
          <a:lnRef idx="1">
            <a:schemeClr val="accent1"/>
          </a:lnRef>
          <a:fillRef idx="0">
            <a:schemeClr val="accent1"/>
          </a:fillRef>
          <a:effectRef idx="0">
            <a:schemeClr val="accent1"/>
          </a:effectRef>
          <a:fontRef idx="minor">
            <a:schemeClr val="tx1"/>
          </a:fontRef>
        </p:style>
      </p:cxnSp>
      <p:sp>
        <p:nvSpPr>
          <p:cNvPr id="4" name="Pladsholder til tekst 13">
            <a:extLst>
              <a:ext uri="{FF2B5EF4-FFF2-40B4-BE49-F238E27FC236}">
                <a16:creationId xmlns:a16="http://schemas.microsoft.com/office/drawing/2014/main" id="{AC56C01F-00AF-2C14-403E-3D9475149B04}"/>
              </a:ext>
            </a:extLst>
          </p:cNvPr>
          <p:cNvSpPr>
            <a:spLocks noGrp="1"/>
          </p:cNvSpPr>
          <p:nvPr>
            <p:ph type="body" sz="quarter" idx="17"/>
          </p:nvPr>
        </p:nvSpPr>
        <p:spPr>
          <a:xfrm>
            <a:off x="6186975" y="4751387"/>
            <a:ext cx="3117850" cy="1468437"/>
          </a:xfrm>
          <a:prstGeom prst="rect">
            <a:avLst/>
          </a:prstGeom>
          <a:solidFill>
            <a:srgbClr val="98332E">
              <a:alpha val="5000"/>
            </a:srgbClr>
          </a:solidFill>
          <a:ln>
            <a:noFill/>
          </a:ln>
        </p:spPr>
        <p:txBody>
          <a:bodyPr/>
          <a:lstStyle>
            <a:lvl1pPr>
              <a:spcBef>
                <a:spcPts val="0"/>
              </a:spcBef>
              <a:defRPr sz="800">
                <a:latin typeface="Verdana" panose="020B0604030504040204" pitchFamily="34" charset="0"/>
                <a:ea typeface="Verdana" panose="020B0604030504040204" pitchFamily="34" charset="0"/>
              </a:defRPr>
            </a:lvl1pPr>
            <a:lvl2pPr>
              <a:defRPr sz="800">
                <a:latin typeface="Verdana" panose="020B0604030504040204" pitchFamily="34" charset="0"/>
                <a:ea typeface="Verdana" panose="020B0604030504040204" pitchFamily="34" charset="0"/>
              </a:defRPr>
            </a:lvl2pPr>
            <a:lvl3pPr>
              <a:defRPr sz="800">
                <a:latin typeface="Verdana" panose="020B0604030504040204" pitchFamily="34" charset="0"/>
                <a:ea typeface="Verdana" panose="020B0604030504040204" pitchFamily="34" charset="0"/>
              </a:defRPr>
            </a:lvl3pPr>
            <a:lvl4pPr>
              <a:defRPr sz="800">
                <a:latin typeface="Verdana" panose="020B0604030504040204" pitchFamily="34" charset="0"/>
                <a:ea typeface="Verdana" panose="020B0604030504040204" pitchFamily="34" charset="0"/>
              </a:defRPr>
            </a:lvl4pPr>
            <a:lvl5pPr>
              <a:defRPr sz="800">
                <a:latin typeface="Verdana" panose="020B0604030504040204" pitchFamily="34" charset="0"/>
                <a:ea typeface="Verdana" panose="020B0604030504040204" pitchFamily="34" charset="0"/>
              </a:defRPr>
            </a:lvl5pPr>
          </a:lstStyle>
          <a:p>
            <a:pPr marL="88100">
              <a:spcBef>
                <a:spcPts val="371"/>
              </a:spcBef>
            </a:pPr>
            <a:endParaRPr lang="da-DK" sz="800" spc="-18">
              <a:latin typeface="Verdana"/>
              <a:cs typeface="Verdana"/>
            </a:endParaRPr>
          </a:p>
        </p:txBody>
      </p:sp>
      <p:sp>
        <p:nvSpPr>
          <p:cNvPr id="2" name="Pladsholder til slidenummer 5">
            <a:extLst>
              <a:ext uri="{FF2B5EF4-FFF2-40B4-BE49-F238E27FC236}">
                <a16:creationId xmlns:a16="http://schemas.microsoft.com/office/drawing/2014/main" id="{BDDF037A-E56F-536B-4A08-E5C880AF411A}"/>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2247404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9779036-C0AA-A37A-FD15-64DDF1143997}"/>
              </a:ext>
            </a:extLst>
          </p:cNvPr>
          <p:cNvSpPr txBox="1"/>
          <p:nvPr userDrawn="1"/>
        </p:nvSpPr>
        <p:spPr>
          <a:xfrm>
            <a:off x="582997" y="384416"/>
            <a:ext cx="7078034" cy="196294"/>
          </a:xfrm>
          <a:prstGeom prst="rect">
            <a:avLst/>
          </a:prstGeom>
        </p:spPr>
        <p:txBody>
          <a:bodyPr vert="horz" wrap="square" lIns="0" tIns="11516" rIns="0" bIns="0" rtlCol="0">
            <a:spAutoFit/>
          </a:bodyPr>
          <a:lstStyle/>
          <a:p>
            <a:pPr marL="11516">
              <a:spcBef>
                <a:spcPts val="91"/>
              </a:spcBef>
            </a:pPr>
            <a:r>
              <a:rPr lang="da-DK" sz="1200" b="1">
                <a:latin typeface="Verdana"/>
                <a:cs typeface="Verdana"/>
              </a:rPr>
              <a:t>Landdistrikter, Kultur og Fritidsudvalget</a:t>
            </a:r>
            <a:r>
              <a:rPr sz="1200" b="1">
                <a:latin typeface="Verdana"/>
                <a:cs typeface="Verdana"/>
              </a:rPr>
              <a:t>:</a:t>
            </a:r>
            <a:r>
              <a:rPr sz="1200" b="1" spc="-32">
                <a:latin typeface="Verdana"/>
                <a:cs typeface="Verdana"/>
              </a:rPr>
              <a:t> </a:t>
            </a:r>
            <a:r>
              <a:rPr lang="da-DK" sz="1200" b="1">
                <a:solidFill>
                  <a:srgbClr val="3E6D89"/>
                </a:solidFill>
                <a:latin typeface="Verdana"/>
                <a:cs typeface="Verdana"/>
              </a:rPr>
              <a:t>Uddannelsesbyen Nykøbing Falster</a:t>
            </a:r>
            <a:endParaRPr sz="1200">
              <a:solidFill>
                <a:srgbClr val="3E6D89"/>
              </a:solidFill>
              <a:latin typeface="Verdana"/>
              <a:cs typeface="Verdana"/>
            </a:endParaRPr>
          </a:p>
        </p:txBody>
      </p:sp>
      <p:pic>
        <p:nvPicPr>
          <p:cNvPr id="14" name="Billede 13" descr="Et billede, der indeholder person, vand&#10;&#10;Automatisk genereret beskrivelse">
            <a:extLst>
              <a:ext uri="{FF2B5EF4-FFF2-40B4-BE49-F238E27FC236}">
                <a16:creationId xmlns:a16="http://schemas.microsoft.com/office/drawing/2014/main" id="{A1B072B3-7137-4A25-8F26-2B4A2DD8F4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33900" y="106760"/>
            <a:ext cx="913481" cy="913481"/>
          </a:xfrm>
          <a:prstGeom prst="rect">
            <a:avLst/>
          </a:prstGeom>
        </p:spPr>
      </p:pic>
      <p:sp>
        <p:nvSpPr>
          <p:cNvPr id="2" name="Pladsholder til slidenummer 5">
            <a:extLst>
              <a:ext uri="{FF2B5EF4-FFF2-40B4-BE49-F238E27FC236}">
                <a16:creationId xmlns:a16="http://schemas.microsoft.com/office/drawing/2014/main" id="{9232EA2E-2651-F385-5AE6-5914AE53C836}"/>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65" r:id="rId1"/>
    <p:sldLayoutId id="2147483671" r:id="rId2"/>
    <p:sldLayoutId id="2147483676" r:id="rId3"/>
    <p:sldLayoutId id="2147483677" r:id="rId4"/>
    <p:sldLayoutId id="2147483756" r:id="rId5"/>
    <p:sldLayoutId id="2147483757" r:id="rId6"/>
    <p:sldLayoutId id="2147483758"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9779036-C0AA-A37A-FD15-64DDF1143997}"/>
              </a:ext>
            </a:extLst>
          </p:cNvPr>
          <p:cNvSpPr txBox="1"/>
          <p:nvPr userDrawn="1"/>
        </p:nvSpPr>
        <p:spPr>
          <a:xfrm>
            <a:off x="582996" y="384416"/>
            <a:ext cx="5659541" cy="196294"/>
          </a:xfrm>
          <a:prstGeom prst="rect">
            <a:avLst/>
          </a:prstGeom>
        </p:spPr>
        <p:txBody>
          <a:bodyPr vert="horz" wrap="square" lIns="0" tIns="11516" rIns="0" bIns="0" rtlCol="0">
            <a:spAutoFit/>
          </a:bodyPr>
          <a:lstStyle/>
          <a:p>
            <a:pPr marL="11516">
              <a:spcBef>
                <a:spcPts val="91"/>
              </a:spcBef>
            </a:pPr>
            <a:r>
              <a:rPr lang="da-DK" sz="1200" b="1">
                <a:latin typeface="Verdana"/>
                <a:cs typeface="Verdana"/>
              </a:rPr>
              <a:t>Landdistrikter, Kultur og Fritidsudvalget:</a:t>
            </a:r>
            <a:r>
              <a:rPr lang="da-DK" sz="1200" b="1" spc="-32">
                <a:latin typeface="Verdana"/>
                <a:cs typeface="Verdana"/>
              </a:rPr>
              <a:t> </a:t>
            </a:r>
            <a:r>
              <a:rPr lang="da-DK" sz="1200" b="1" spc="-32">
                <a:solidFill>
                  <a:srgbClr val="98332E"/>
                </a:solidFill>
                <a:latin typeface="Verdana"/>
                <a:cs typeface="Verdana"/>
              </a:rPr>
              <a:t>Det gode børneliv</a:t>
            </a:r>
            <a:endParaRPr sz="1200">
              <a:solidFill>
                <a:srgbClr val="98332E"/>
              </a:solidFill>
              <a:latin typeface="Verdana"/>
              <a:cs typeface="Verdana"/>
            </a:endParaRPr>
          </a:p>
        </p:txBody>
      </p:sp>
      <p:pic>
        <p:nvPicPr>
          <p:cNvPr id="14" name="Billede 13">
            <a:extLst>
              <a:ext uri="{FF2B5EF4-FFF2-40B4-BE49-F238E27FC236}">
                <a16:creationId xmlns:a16="http://schemas.microsoft.com/office/drawing/2014/main" id="{A1B072B3-7137-4A25-8F26-2B4A2DD8F45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833900" y="106760"/>
            <a:ext cx="913481" cy="913481"/>
          </a:xfrm>
          <a:prstGeom prst="rect">
            <a:avLst/>
          </a:prstGeom>
        </p:spPr>
      </p:pic>
      <p:sp>
        <p:nvSpPr>
          <p:cNvPr id="2" name="Pladsholder til slidenummer 5">
            <a:extLst>
              <a:ext uri="{FF2B5EF4-FFF2-40B4-BE49-F238E27FC236}">
                <a16:creationId xmlns:a16="http://schemas.microsoft.com/office/drawing/2014/main" id="{00F754A1-373E-D3AE-148D-85DF47E5C19E}"/>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907720263"/>
      </p:ext>
    </p:extLst>
  </p:cSld>
  <p:clrMap bg1="lt1" tx1="dk1" bg2="lt2" tx2="dk2" accent1="accent1" accent2="accent2" accent3="accent3" accent4="accent4" accent5="accent5" accent6="accent6" hlink="hlink" folHlink="folHlink"/>
  <p:sldLayoutIdLst>
    <p:sldLayoutId id="2147483679" r:id="rId1"/>
    <p:sldLayoutId id="2147483759" r:id="rId2"/>
    <p:sldLayoutId id="2147483760" r:id="rId3"/>
    <p:sldLayoutId id="2147483761" r:id="rId4"/>
    <p:sldLayoutId id="2147483762" r:id="rId5"/>
    <p:sldLayoutId id="2147483763" r:id="rId6"/>
    <p:sldLayoutId id="2147483764"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9779036-C0AA-A37A-FD15-64DDF1143997}"/>
              </a:ext>
            </a:extLst>
          </p:cNvPr>
          <p:cNvSpPr txBox="1"/>
          <p:nvPr userDrawn="1"/>
        </p:nvSpPr>
        <p:spPr>
          <a:xfrm>
            <a:off x="582996" y="384416"/>
            <a:ext cx="5641957" cy="196294"/>
          </a:xfrm>
          <a:prstGeom prst="rect">
            <a:avLst/>
          </a:prstGeom>
        </p:spPr>
        <p:txBody>
          <a:bodyPr vert="horz" wrap="square" lIns="0" tIns="11516" rIns="0" bIns="0" rtlCol="0">
            <a:spAutoFit/>
          </a:bodyPr>
          <a:lstStyle/>
          <a:p>
            <a:pPr marL="11516">
              <a:spcBef>
                <a:spcPts val="91"/>
              </a:spcBef>
            </a:pPr>
            <a:r>
              <a:rPr lang="da-DK" sz="1200" b="1">
                <a:latin typeface="Verdana"/>
                <a:cs typeface="Verdana"/>
              </a:rPr>
              <a:t>Landdistrikter, Kultur og Fritidsudvalget:</a:t>
            </a:r>
            <a:r>
              <a:rPr lang="da-DK" sz="1200" b="1" spc="-32">
                <a:latin typeface="Verdana"/>
                <a:cs typeface="Verdana"/>
              </a:rPr>
              <a:t> </a:t>
            </a:r>
            <a:r>
              <a:rPr lang="da-DK" sz="1200" b="1" spc="-32">
                <a:solidFill>
                  <a:srgbClr val="3D6C3A"/>
                </a:solidFill>
                <a:latin typeface="Verdana"/>
                <a:cs typeface="Verdana"/>
              </a:rPr>
              <a:t>Turisme og bosætning</a:t>
            </a:r>
            <a:endParaRPr sz="1200">
              <a:solidFill>
                <a:srgbClr val="3D6C3A"/>
              </a:solidFill>
              <a:latin typeface="Verdana"/>
              <a:cs typeface="Verdana"/>
            </a:endParaRPr>
          </a:p>
        </p:txBody>
      </p:sp>
      <p:pic>
        <p:nvPicPr>
          <p:cNvPr id="14" name="Billede 13">
            <a:extLst>
              <a:ext uri="{FF2B5EF4-FFF2-40B4-BE49-F238E27FC236}">
                <a16:creationId xmlns:a16="http://schemas.microsoft.com/office/drawing/2014/main" id="{A1B072B3-7137-4A25-8F26-2B4A2DD8F45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833900" y="106760"/>
            <a:ext cx="913481" cy="913481"/>
          </a:xfrm>
          <a:prstGeom prst="rect">
            <a:avLst/>
          </a:prstGeom>
        </p:spPr>
      </p:pic>
      <p:sp>
        <p:nvSpPr>
          <p:cNvPr id="2" name="Pladsholder til slidenummer 5">
            <a:extLst>
              <a:ext uri="{FF2B5EF4-FFF2-40B4-BE49-F238E27FC236}">
                <a16:creationId xmlns:a16="http://schemas.microsoft.com/office/drawing/2014/main" id="{3F69C8A6-E92D-8714-13D4-C48071791FAE}"/>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31850758"/>
      </p:ext>
    </p:extLst>
  </p:cSld>
  <p:clrMap bg1="lt1" tx1="dk1" bg2="lt2" tx2="dk2" accent1="accent1" accent2="accent2" accent3="accent3" accent4="accent4" accent5="accent5" accent6="accent6" hlink="hlink" folHlink="folHlink"/>
  <p:sldLayoutIdLst>
    <p:sldLayoutId id="2147483687" r:id="rId1"/>
    <p:sldLayoutId id="2147483765" r:id="rId2"/>
    <p:sldLayoutId id="2147483766" r:id="rId3"/>
    <p:sldLayoutId id="2147483767" r:id="rId4"/>
    <p:sldLayoutId id="2147483768" r:id="rId5"/>
    <p:sldLayoutId id="2147483769" r:id="rId6"/>
    <p:sldLayoutId id="2147483770"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9779036-C0AA-A37A-FD15-64DDF1143997}"/>
              </a:ext>
            </a:extLst>
          </p:cNvPr>
          <p:cNvSpPr txBox="1"/>
          <p:nvPr userDrawn="1"/>
        </p:nvSpPr>
        <p:spPr>
          <a:xfrm>
            <a:off x="582997" y="384416"/>
            <a:ext cx="6028818" cy="196294"/>
          </a:xfrm>
          <a:prstGeom prst="rect">
            <a:avLst/>
          </a:prstGeom>
        </p:spPr>
        <p:txBody>
          <a:bodyPr vert="horz" wrap="square" lIns="0" tIns="11516" rIns="0" bIns="0" rtlCol="0">
            <a:spAutoFit/>
          </a:bodyPr>
          <a:lstStyle/>
          <a:p>
            <a:pPr marL="11516">
              <a:spcBef>
                <a:spcPts val="91"/>
              </a:spcBef>
            </a:pPr>
            <a:r>
              <a:rPr lang="da-DK" sz="1200" b="1">
                <a:latin typeface="Verdana"/>
                <a:cs typeface="Verdana"/>
              </a:rPr>
              <a:t>Landdistrikter, Kultur og Fritidsudvalget:</a:t>
            </a:r>
            <a:r>
              <a:rPr lang="da-DK" sz="1200" b="1" spc="-32">
                <a:latin typeface="Verdana"/>
                <a:cs typeface="Verdana"/>
              </a:rPr>
              <a:t> </a:t>
            </a:r>
            <a:r>
              <a:rPr lang="da-DK" sz="1200" b="1" spc="-32">
                <a:solidFill>
                  <a:srgbClr val="AD8E26"/>
                </a:solidFill>
                <a:latin typeface="Verdana"/>
                <a:cs typeface="Verdana"/>
              </a:rPr>
              <a:t>Et godt erhvervsklima</a:t>
            </a:r>
            <a:endParaRPr sz="1200">
              <a:solidFill>
                <a:srgbClr val="AD8E26"/>
              </a:solidFill>
              <a:latin typeface="Verdana"/>
              <a:cs typeface="Verdana"/>
            </a:endParaRPr>
          </a:p>
        </p:txBody>
      </p:sp>
      <p:pic>
        <p:nvPicPr>
          <p:cNvPr id="14" name="Billede 13">
            <a:extLst>
              <a:ext uri="{FF2B5EF4-FFF2-40B4-BE49-F238E27FC236}">
                <a16:creationId xmlns:a16="http://schemas.microsoft.com/office/drawing/2014/main" id="{A1B072B3-7137-4A25-8F26-2B4A2DD8F45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833900" y="106760"/>
            <a:ext cx="913481" cy="913481"/>
          </a:xfrm>
          <a:prstGeom prst="rect">
            <a:avLst/>
          </a:prstGeom>
        </p:spPr>
      </p:pic>
      <p:sp>
        <p:nvSpPr>
          <p:cNvPr id="2" name="Pladsholder til slidenummer 5">
            <a:extLst>
              <a:ext uri="{FF2B5EF4-FFF2-40B4-BE49-F238E27FC236}">
                <a16:creationId xmlns:a16="http://schemas.microsoft.com/office/drawing/2014/main" id="{9FC47B24-A29E-7237-FD0C-095D1E24BA52}"/>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512412186"/>
      </p:ext>
    </p:extLst>
  </p:cSld>
  <p:clrMap bg1="lt1" tx1="dk1" bg2="lt2" tx2="dk2" accent1="accent1" accent2="accent2" accent3="accent3" accent4="accent4" accent5="accent5" accent6="accent6" hlink="hlink" folHlink="folHlink"/>
  <p:sldLayoutIdLst>
    <p:sldLayoutId id="2147483695" r:id="rId1"/>
    <p:sldLayoutId id="2147483771" r:id="rId2"/>
    <p:sldLayoutId id="2147483772" r:id="rId3"/>
    <p:sldLayoutId id="2147483773" r:id="rId4"/>
    <p:sldLayoutId id="2147483774" r:id="rId5"/>
    <p:sldLayoutId id="2147483775" r:id="rId6"/>
    <p:sldLayoutId id="2147483776"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9779036-C0AA-A37A-FD15-64DDF1143997}"/>
              </a:ext>
            </a:extLst>
          </p:cNvPr>
          <p:cNvSpPr txBox="1"/>
          <p:nvPr userDrawn="1"/>
        </p:nvSpPr>
        <p:spPr>
          <a:xfrm>
            <a:off x="582996" y="384416"/>
            <a:ext cx="5389911" cy="196294"/>
          </a:xfrm>
          <a:prstGeom prst="rect">
            <a:avLst/>
          </a:prstGeom>
        </p:spPr>
        <p:txBody>
          <a:bodyPr vert="horz" wrap="square" lIns="0" tIns="11516" rIns="0" bIns="0" rtlCol="0">
            <a:spAutoFit/>
          </a:bodyPr>
          <a:lstStyle/>
          <a:p>
            <a:pPr marL="11516">
              <a:spcBef>
                <a:spcPts val="91"/>
              </a:spcBef>
            </a:pPr>
            <a:r>
              <a:rPr lang="da-DK" sz="1200" b="1">
                <a:latin typeface="Verdana"/>
                <a:cs typeface="Verdana"/>
              </a:rPr>
              <a:t>Landdistrikter, Kultur og Fritidsudvalget:</a:t>
            </a:r>
            <a:r>
              <a:rPr lang="da-DK" sz="1200" b="1" spc="-32">
                <a:latin typeface="Verdana"/>
                <a:cs typeface="Verdana"/>
              </a:rPr>
              <a:t> </a:t>
            </a:r>
            <a:r>
              <a:rPr lang="da-DK" sz="1200" b="1" spc="-32">
                <a:solidFill>
                  <a:srgbClr val="81824D"/>
                </a:solidFill>
                <a:latin typeface="Verdana"/>
                <a:cs typeface="Verdana"/>
              </a:rPr>
              <a:t>Grøn omstilling</a:t>
            </a:r>
            <a:endParaRPr sz="1200">
              <a:solidFill>
                <a:srgbClr val="81824D"/>
              </a:solidFill>
              <a:latin typeface="Verdana"/>
              <a:cs typeface="Verdana"/>
            </a:endParaRPr>
          </a:p>
        </p:txBody>
      </p:sp>
      <p:pic>
        <p:nvPicPr>
          <p:cNvPr id="14" name="Billede 13">
            <a:extLst>
              <a:ext uri="{FF2B5EF4-FFF2-40B4-BE49-F238E27FC236}">
                <a16:creationId xmlns:a16="http://schemas.microsoft.com/office/drawing/2014/main" id="{A1B072B3-7137-4A25-8F26-2B4A2DD8F45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833900" y="106760"/>
            <a:ext cx="913481" cy="913481"/>
          </a:xfrm>
          <a:prstGeom prst="rect">
            <a:avLst/>
          </a:prstGeom>
        </p:spPr>
      </p:pic>
      <p:sp>
        <p:nvSpPr>
          <p:cNvPr id="2" name="Pladsholder til slidenummer 5">
            <a:extLst>
              <a:ext uri="{FF2B5EF4-FFF2-40B4-BE49-F238E27FC236}">
                <a16:creationId xmlns:a16="http://schemas.microsoft.com/office/drawing/2014/main" id="{A455E39A-7174-7DD0-6561-91663F5C3796}"/>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410885371"/>
      </p:ext>
    </p:extLst>
  </p:cSld>
  <p:clrMap bg1="lt1" tx1="dk1" bg2="lt2" tx2="dk2" accent1="accent1" accent2="accent2" accent3="accent3" accent4="accent4" accent5="accent5" accent6="accent6" hlink="hlink" folHlink="folHlink"/>
  <p:sldLayoutIdLst>
    <p:sldLayoutId id="2147483703" r:id="rId1"/>
    <p:sldLayoutId id="2147483777" r:id="rId2"/>
    <p:sldLayoutId id="2147483778" r:id="rId3"/>
    <p:sldLayoutId id="2147483779" r:id="rId4"/>
    <p:sldLayoutId id="2147483780" r:id="rId5"/>
    <p:sldLayoutId id="2147483781" r:id="rId6"/>
    <p:sldLayoutId id="2147483782"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9779036-C0AA-A37A-FD15-64DDF1143997}"/>
              </a:ext>
            </a:extLst>
          </p:cNvPr>
          <p:cNvSpPr txBox="1"/>
          <p:nvPr userDrawn="1"/>
        </p:nvSpPr>
        <p:spPr>
          <a:xfrm>
            <a:off x="582996" y="384416"/>
            <a:ext cx="7541096" cy="196294"/>
          </a:xfrm>
          <a:prstGeom prst="rect">
            <a:avLst/>
          </a:prstGeom>
        </p:spPr>
        <p:txBody>
          <a:bodyPr vert="horz" wrap="square" lIns="0" tIns="11516" rIns="0" bIns="0" rtlCol="0">
            <a:spAutoFit/>
          </a:bodyPr>
          <a:lstStyle/>
          <a:p>
            <a:pPr marL="11516">
              <a:spcBef>
                <a:spcPts val="91"/>
              </a:spcBef>
            </a:pPr>
            <a:r>
              <a:rPr lang="da-DK" sz="1200" b="1">
                <a:latin typeface="Verdana"/>
                <a:cs typeface="Verdana"/>
              </a:rPr>
              <a:t>Landdistrikter, Kultur og Fritidsudvalget:</a:t>
            </a:r>
            <a:r>
              <a:rPr lang="da-DK" sz="1200" b="1" spc="-32">
                <a:latin typeface="Verdana"/>
                <a:cs typeface="Verdana"/>
              </a:rPr>
              <a:t> </a:t>
            </a:r>
            <a:r>
              <a:rPr lang="da-DK" sz="1200" b="1" spc="-32">
                <a:solidFill>
                  <a:srgbClr val="710B8E"/>
                </a:solidFill>
                <a:latin typeface="Verdana"/>
                <a:cs typeface="Verdana"/>
              </a:rPr>
              <a:t>Kommunen som attraktiv arbejdsplads</a:t>
            </a:r>
            <a:endParaRPr sz="1200">
              <a:solidFill>
                <a:srgbClr val="710B8E"/>
              </a:solidFill>
              <a:latin typeface="Verdana"/>
              <a:cs typeface="Verdana"/>
            </a:endParaRPr>
          </a:p>
        </p:txBody>
      </p:sp>
      <p:pic>
        <p:nvPicPr>
          <p:cNvPr id="14" name="Billede 13">
            <a:extLst>
              <a:ext uri="{FF2B5EF4-FFF2-40B4-BE49-F238E27FC236}">
                <a16:creationId xmlns:a16="http://schemas.microsoft.com/office/drawing/2014/main" id="{A1B072B3-7137-4A25-8F26-2B4A2DD8F45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833900" y="106760"/>
            <a:ext cx="913481" cy="913481"/>
          </a:xfrm>
          <a:prstGeom prst="rect">
            <a:avLst/>
          </a:prstGeom>
        </p:spPr>
      </p:pic>
      <p:sp>
        <p:nvSpPr>
          <p:cNvPr id="2" name="Pladsholder til slidenummer 5">
            <a:extLst>
              <a:ext uri="{FF2B5EF4-FFF2-40B4-BE49-F238E27FC236}">
                <a16:creationId xmlns:a16="http://schemas.microsoft.com/office/drawing/2014/main" id="{CD91C9E0-0945-E016-881A-A95FE70CB89A}"/>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1750546939"/>
      </p:ext>
    </p:extLst>
  </p:cSld>
  <p:clrMap bg1="lt1" tx1="dk1" bg2="lt2" tx2="dk2" accent1="accent1" accent2="accent2" accent3="accent3" accent4="accent4" accent5="accent5" accent6="accent6" hlink="hlink" folHlink="folHlink"/>
  <p:sldLayoutIdLst>
    <p:sldLayoutId id="2147483711" r:id="rId1"/>
    <p:sldLayoutId id="2147483783" r:id="rId2"/>
    <p:sldLayoutId id="2147483784" r:id="rId3"/>
    <p:sldLayoutId id="2147483785" r:id="rId4"/>
    <p:sldLayoutId id="2147483786" r:id="rId5"/>
    <p:sldLayoutId id="2147483787" r:id="rId6"/>
    <p:sldLayoutId id="2147483788"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9779036-C0AA-A37A-FD15-64DDF1143997}"/>
              </a:ext>
            </a:extLst>
          </p:cNvPr>
          <p:cNvSpPr txBox="1"/>
          <p:nvPr userDrawn="1"/>
        </p:nvSpPr>
        <p:spPr>
          <a:xfrm>
            <a:off x="582996" y="384416"/>
            <a:ext cx="7236295" cy="196294"/>
          </a:xfrm>
          <a:prstGeom prst="rect">
            <a:avLst/>
          </a:prstGeom>
        </p:spPr>
        <p:txBody>
          <a:bodyPr vert="horz" wrap="square" lIns="0" tIns="11516" rIns="0" bIns="0" rtlCol="0">
            <a:spAutoFit/>
          </a:bodyPr>
          <a:lstStyle/>
          <a:p>
            <a:pPr marL="11516">
              <a:spcBef>
                <a:spcPts val="91"/>
              </a:spcBef>
            </a:pPr>
            <a:r>
              <a:rPr lang="da-DK" sz="1200" b="1">
                <a:latin typeface="Verdana"/>
                <a:cs typeface="Verdana"/>
              </a:rPr>
              <a:t>Landdistrikter, Kultur og Fritidsudvalget:</a:t>
            </a:r>
            <a:r>
              <a:rPr lang="da-DK" sz="1200" b="1" spc="-32">
                <a:latin typeface="Verdana"/>
                <a:cs typeface="Verdana"/>
              </a:rPr>
              <a:t> </a:t>
            </a:r>
            <a:r>
              <a:rPr lang="da-DK" sz="1200" b="1" spc="-32">
                <a:solidFill>
                  <a:srgbClr val="9F4520"/>
                </a:solidFill>
                <a:latin typeface="Verdana"/>
                <a:cs typeface="Verdana"/>
              </a:rPr>
              <a:t>Omsorg og sundhedsfremme</a:t>
            </a:r>
            <a:endParaRPr sz="1200">
              <a:solidFill>
                <a:srgbClr val="9F4520"/>
              </a:solidFill>
              <a:latin typeface="Verdana"/>
              <a:cs typeface="Verdana"/>
            </a:endParaRPr>
          </a:p>
        </p:txBody>
      </p:sp>
      <p:pic>
        <p:nvPicPr>
          <p:cNvPr id="14" name="Billede 13">
            <a:extLst>
              <a:ext uri="{FF2B5EF4-FFF2-40B4-BE49-F238E27FC236}">
                <a16:creationId xmlns:a16="http://schemas.microsoft.com/office/drawing/2014/main" id="{A1B072B3-7137-4A25-8F26-2B4A2DD8F45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833900" y="106760"/>
            <a:ext cx="913481" cy="913481"/>
          </a:xfrm>
          <a:prstGeom prst="rect">
            <a:avLst/>
          </a:prstGeom>
        </p:spPr>
      </p:pic>
      <p:sp>
        <p:nvSpPr>
          <p:cNvPr id="2" name="Pladsholder til slidenummer 5">
            <a:extLst>
              <a:ext uri="{FF2B5EF4-FFF2-40B4-BE49-F238E27FC236}">
                <a16:creationId xmlns:a16="http://schemas.microsoft.com/office/drawing/2014/main" id="{053A74C5-CAAF-3B61-4AC2-A14014EA19AD}"/>
              </a:ext>
            </a:extLst>
          </p:cNvPr>
          <p:cNvSpPr>
            <a:spLocks noGrp="1"/>
          </p:cNvSpPr>
          <p:nvPr>
            <p:ph type="sldNum" sz="quarter" idx="4"/>
          </p:nvPr>
        </p:nvSpPr>
        <p:spPr>
          <a:xfrm>
            <a:off x="3838575" y="6362366"/>
            <a:ext cx="222885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A302253D-EB53-403A-B8A6-CD8583468AA2}" type="slidenum">
              <a:rPr lang="da-DK" smtClean="0"/>
              <a:pPr/>
              <a:t>‹nr.›</a:t>
            </a:fld>
            <a:endParaRPr lang="da-DK"/>
          </a:p>
        </p:txBody>
      </p:sp>
    </p:spTree>
    <p:extLst>
      <p:ext uri="{BB962C8B-B14F-4D97-AF65-F5344CB8AC3E}">
        <p14:creationId xmlns:p14="http://schemas.microsoft.com/office/powerpoint/2010/main" val="3760902302"/>
      </p:ext>
    </p:extLst>
  </p:cSld>
  <p:clrMap bg1="lt1" tx1="dk1" bg2="lt2" tx2="dk2" accent1="accent1" accent2="accent2" accent3="accent3" accent4="accent4" accent5="accent5" accent6="accent6" hlink="hlink" folHlink="folHlink"/>
  <p:sldLayoutIdLst>
    <p:sldLayoutId id="2147483719" r:id="rId1"/>
    <p:sldLayoutId id="2147483789" r:id="rId2"/>
    <p:sldLayoutId id="2147483790" r:id="rId3"/>
    <p:sldLayoutId id="2147483791" r:id="rId4"/>
    <p:sldLayoutId id="2147483792" r:id="rId5"/>
    <p:sldLayoutId id="2147483793" r:id="rId6"/>
    <p:sldLayoutId id="2147483794"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641152F-D921-04EA-BC00-B933DBE70143}"/>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A5B0565-CA87-C03A-629E-886F0B97418C}"/>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A1BEF2F-696E-A32A-B1C6-9C9E44376060}"/>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a-DK"/>
          </a:p>
        </p:txBody>
      </p:sp>
      <p:sp>
        <p:nvSpPr>
          <p:cNvPr id="5" name="Pladsholder til sidefod 4">
            <a:extLst>
              <a:ext uri="{FF2B5EF4-FFF2-40B4-BE49-F238E27FC236}">
                <a16:creationId xmlns:a16="http://schemas.microsoft.com/office/drawing/2014/main" id="{700A50E2-03FF-A471-DFF9-1E7EC157096F}"/>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8DA5529-4F1B-D7DC-9518-CDC467E470E4}"/>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F7E06-B0CD-413B-91A1-C66274D9C395}" type="slidenum">
              <a:rPr lang="da-DK" smtClean="0"/>
              <a:t>‹nr.›</a:t>
            </a:fld>
            <a:endParaRPr lang="da-DK"/>
          </a:p>
        </p:txBody>
      </p:sp>
    </p:spTree>
    <p:extLst>
      <p:ext uri="{BB962C8B-B14F-4D97-AF65-F5344CB8AC3E}">
        <p14:creationId xmlns:p14="http://schemas.microsoft.com/office/powerpoint/2010/main" val="184377898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eur03.safelinks.protection.outlook.com/?url=https%3A%2F%2Fvimeo.com%2F896519437%2F81a63772d7%3Fshare%3Dcopy&amp;data=05%7C02%7Cmkan%40guldborgsund.dk%7C57f70370a43f49cf02c108dc31e5f913%7C237bb9cd925c41fcaa3b71395d0ab97b%7C0%7C0%7C638440111002765551%7CUnknown%7CTWFpbGZsb3d8eyJWIjoiMC4wLjAwMDAiLCJQIjoiV2luMzIiLCJBTiI6Ik1haWwiLCJXVCI6Mn0%3D%7C0%7C%7C%7C&amp;sdata=AR1jKWX4YQBL13PgwugUrzPf%2BEOXjEmT85YUJY%2FexSU%3D&amp;reserved=0"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8CCFE-BF5A-DFF6-BB20-2D2FC8F5D56B}"/>
              </a:ext>
            </a:extLst>
          </p:cNvPr>
          <p:cNvSpPr txBox="1">
            <a:spLocks/>
          </p:cNvSpPr>
          <p:nvPr/>
        </p:nvSpPr>
        <p:spPr>
          <a:xfrm>
            <a:off x="406400" y="271039"/>
            <a:ext cx="9093199" cy="47355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a:latin typeface="Impact"/>
              </a:rPr>
              <a:t>LANDDISTRIKTER, KULTUR OG FRITIDSUDVALGET</a:t>
            </a:r>
            <a:r>
              <a:rPr lang="en-US" sz="2500">
                <a:solidFill>
                  <a:srgbClr val="C4262D"/>
                </a:solidFill>
                <a:latin typeface="Impact"/>
              </a:rPr>
              <a:t> </a:t>
            </a:r>
            <a:r>
              <a:rPr lang="en-US" sz="2500">
                <a:solidFill>
                  <a:srgbClr val="828282"/>
                </a:solidFill>
                <a:latin typeface="Impact"/>
              </a:rPr>
              <a:t>(LKF)</a:t>
            </a:r>
            <a:endParaRPr lang="en-US" sz="2500">
              <a:latin typeface="Impact"/>
            </a:endParaRPr>
          </a:p>
        </p:txBody>
      </p:sp>
      <p:sp>
        <p:nvSpPr>
          <p:cNvPr id="3" name="Pladsholder til tekst 3">
            <a:extLst>
              <a:ext uri="{FF2B5EF4-FFF2-40B4-BE49-F238E27FC236}">
                <a16:creationId xmlns:a16="http://schemas.microsoft.com/office/drawing/2014/main" id="{53175BB4-357B-B08B-F93A-CF5056A414F0}"/>
              </a:ext>
            </a:extLst>
          </p:cNvPr>
          <p:cNvSpPr txBox="1">
            <a:spLocks/>
          </p:cNvSpPr>
          <p:nvPr/>
        </p:nvSpPr>
        <p:spPr>
          <a:xfrm>
            <a:off x="406400" y="744598"/>
            <a:ext cx="9093199" cy="37465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a:latin typeface="Verdana" panose="020B0604030504040204" pitchFamily="34" charset="0"/>
                <a:ea typeface="Verdana" panose="020B0604030504040204" pitchFamily="34" charset="0"/>
              </a:rPr>
              <a:t>     AFRAPPORTERING PÅ UDVALGSSTRATEGIEN</a:t>
            </a:r>
            <a:endParaRPr lang="en-US" sz="1600">
              <a:latin typeface="Verdana" panose="020B0604030504040204" pitchFamily="34" charset="0"/>
              <a:ea typeface="Verdana" panose="020B0604030504040204" pitchFamily="34" charset="0"/>
            </a:endParaRPr>
          </a:p>
        </p:txBody>
      </p:sp>
      <p:sp>
        <p:nvSpPr>
          <p:cNvPr id="4" name="Rutediagram: Forbindelse 3">
            <a:extLst>
              <a:ext uri="{FF2B5EF4-FFF2-40B4-BE49-F238E27FC236}">
                <a16:creationId xmlns:a16="http://schemas.microsoft.com/office/drawing/2014/main" id="{9E23C2A5-8EAB-2950-C635-31EA7A383D08}"/>
              </a:ext>
            </a:extLst>
          </p:cNvPr>
          <p:cNvSpPr/>
          <p:nvPr/>
        </p:nvSpPr>
        <p:spPr>
          <a:xfrm>
            <a:off x="550035" y="809309"/>
            <a:ext cx="245229" cy="245229"/>
          </a:xfrm>
          <a:prstGeom prst="flowChartConnector">
            <a:avLst/>
          </a:prstGeom>
          <a:solidFill>
            <a:srgbClr val="A6A6A6"/>
          </a:solidFill>
          <a:ln>
            <a:solidFill>
              <a:srgbClr val="A6A6A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pic>
        <p:nvPicPr>
          <p:cNvPr id="5" name="Billede 4" descr="Et billede, der indeholder diagram&#10;&#10;Automatisk genereret beskrivelse">
            <a:extLst>
              <a:ext uri="{FF2B5EF4-FFF2-40B4-BE49-F238E27FC236}">
                <a16:creationId xmlns:a16="http://schemas.microsoft.com/office/drawing/2014/main" id="{9140E3D3-D7F3-BC19-A84A-93294CA2FB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472" y="1763264"/>
            <a:ext cx="7559055" cy="3331471"/>
          </a:xfrm>
          <a:prstGeom prst="rect">
            <a:avLst/>
          </a:prstGeom>
        </p:spPr>
      </p:pic>
      <p:sp>
        <p:nvSpPr>
          <p:cNvPr id="14" name="Tekstfelt 13">
            <a:extLst>
              <a:ext uri="{FF2B5EF4-FFF2-40B4-BE49-F238E27FC236}">
                <a16:creationId xmlns:a16="http://schemas.microsoft.com/office/drawing/2014/main" id="{087A0AD5-98E5-C042-E1F4-2779EE2BF3EA}"/>
              </a:ext>
            </a:extLst>
          </p:cNvPr>
          <p:cNvSpPr txBox="1"/>
          <p:nvPr/>
        </p:nvSpPr>
        <p:spPr>
          <a:xfrm>
            <a:off x="557253" y="5358719"/>
            <a:ext cx="9097030" cy="261610"/>
          </a:xfrm>
          <a:prstGeom prst="rect">
            <a:avLst/>
          </a:prstGeom>
          <a:noFill/>
        </p:spPr>
        <p:txBody>
          <a:bodyPr wrap="square" rtlCol="0">
            <a:spAutoFit/>
          </a:bodyPr>
          <a:lstStyle>
            <a:defPPr>
              <a:defRPr kern="0"/>
            </a:defPPr>
            <a:lvl1pPr algn="r">
              <a:defRPr sz="1100" i="1">
                <a:solidFill>
                  <a:srgbClr val="A6A6A6"/>
                </a:solidFill>
                <a:latin typeface="Verdana" panose="020B0604030504040204" pitchFamily="34" charset="0"/>
                <a:ea typeface="Verdana" panose="020B0604030504040204" pitchFamily="34" charset="0"/>
              </a:defRPr>
            </a:lvl1pPr>
          </a:lstStyle>
          <a:p>
            <a:r>
              <a:rPr lang="da-DK"/>
              <a:t>STATUS MAJ 2023</a:t>
            </a:r>
          </a:p>
        </p:txBody>
      </p:sp>
      <p:sp>
        <p:nvSpPr>
          <p:cNvPr id="15" name="Rutediagram: Forbindelse 14">
            <a:extLst>
              <a:ext uri="{FF2B5EF4-FFF2-40B4-BE49-F238E27FC236}">
                <a16:creationId xmlns:a16="http://schemas.microsoft.com/office/drawing/2014/main" id="{1C0D4ED1-99BB-5435-6670-BCD16B5F4B03}"/>
              </a:ext>
            </a:extLst>
          </p:cNvPr>
          <p:cNvSpPr/>
          <p:nvPr/>
        </p:nvSpPr>
        <p:spPr>
          <a:xfrm>
            <a:off x="8000586" y="5390524"/>
            <a:ext cx="198000" cy="198000"/>
          </a:xfrm>
          <a:prstGeom prst="flowChartConnector">
            <a:avLst/>
          </a:prstGeom>
          <a:solidFill>
            <a:srgbClr val="A6A6A6"/>
          </a:solidFill>
          <a:ln>
            <a:solidFill>
              <a:srgbClr val="A6A6A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a-DK" sz="1100">
                <a:latin typeface="Verdana" panose="020B0604030504040204" pitchFamily="34" charset="0"/>
                <a:ea typeface="Verdana" panose="020B0604030504040204" pitchFamily="34" charset="0"/>
              </a:rPr>
              <a:t>1</a:t>
            </a:r>
          </a:p>
        </p:txBody>
      </p:sp>
      <p:sp>
        <p:nvSpPr>
          <p:cNvPr id="16" name="Tekstfelt 15">
            <a:extLst>
              <a:ext uri="{FF2B5EF4-FFF2-40B4-BE49-F238E27FC236}">
                <a16:creationId xmlns:a16="http://schemas.microsoft.com/office/drawing/2014/main" id="{D41103AB-97BC-07DA-CEA9-6E1DFEC0A14A}"/>
              </a:ext>
            </a:extLst>
          </p:cNvPr>
          <p:cNvSpPr txBox="1"/>
          <p:nvPr/>
        </p:nvSpPr>
        <p:spPr>
          <a:xfrm>
            <a:off x="557253" y="5603643"/>
            <a:ext cx="9097030" cy="261610"/>
          </a:xfrm>
          <a:prstGeom prst="rect">
            <a:avLst/>
          </a:prstGeom>
          <a:noFill/>
        </p:spPr>
        <p:txBody>
          <a:bodyPr wrap="square" rtlCol="0">
            <a:spAutoFit/>
          </a:bodyPr>
          <a:lstStyle/>
          <a:p>
            <a:pPr algn="r"/>
            <a:r>
              <a:rPr lang="da-DK" sz="1100" i="1">
                <a:solidFill>
                  <a:srgbClr val="A6A6A6"/>
                </a:solidFill>
                <a:latin typeface="Verdana" panose="020B0604030504040204" pitchFamily="34" charset="0"/>
                <a:ea typeface="Verdana" panose="020B0604030504040204" pitchFamily="34" charset="0"/>
              </a:rPr>
              <a:t>AFRAPPORTERING</a:t>
            </a:r>
            <a:r>
              <a:rPr lang="da-DK" sz="1100" b="1" i="1">
                <a:solidFill>
                  <a:srgbClr val="A6A6A6"/>
                </a:solidFill>
                <a:latin typeface="Verdana" panose="020B0604030504040204" pitchFamily="34" charset="0"/>
                <a:ea typeface="Verdana" panose="020B0604030504040204" pitchFamily="34" charset="0"/>
              </a:rPr>
              <a:t> </a:t>
            </a:r>
            <a:r>
              <a:rPr lang="da-DK" sz="1100" i="1">
                <a:solidFill>
                  <a:srgbClr val="A6A6A6"/>
                </a:solidFill>
                <a:latin typeface="Verdana" panose="020B0604030504040204" pitchFamily="34" charset="0"/>
                <a:ea typeface="Verdana" panose="020B0604030504040204" pitchFamily="34" charset="0"/>
              </a:rPr>
              <a:t>FOR 2023</a:t>
            </a:r>
          </a:p>
        </p:txBody>
      </p:sp>
      <p:sp>
        <p:nvSpPr>
          <p:cNvPr id="18" name="Tekstfelt 17">
            <a:extLst>
              <a:ext uri="{FF2B5EF4-FFF2-40B4-BE49-F238E27FC236}">
                <a16:creationId xmlns:a16="http://schemas.microsoft.com/office/drawing/2014/main" id="{58D17205-B008-92A8-7DF0-ABD2C7D0B07E}"/>
              </a:ext>
            </a:extLst>
          </p:cNvPr>
          <p:cNvSpPr txBox="1"/>
          <p:nvPr/>
        </p:nvSpPr>
        <p:spPr>
          <a:xfrm>
            <a:off x="557253" y="5856764"/>
            <a:ext cx="9097030" cy="276999"/>
          </a:xfrm>
          <a:prstGeom prst="rect">
            <a:avLst/>
          </a:prstGeom>
          <a:noFill/>
        </p:spPr>
        <p:txBody>
          <a:bodyPr wrap="square" rtlCol="0">
            <a:spAutoFit/>
          </a:bodyPr>
          <a:lstStyle/>
          <a:p>
            <a:pPr algn="r"/>
            <a:r>
              <a:rPr lang="da-DK" sz="1200">
                <a:solidFill>
                  <a:schemeClr val="tx1"/>
                </a:solidFill>
                <a:latin typeface="Verdana" panose="020B0604030504040204" pitchFamily="34" charset="0"/>
                <a:ea typeface="Verdana" panose="020B0604030504040204" pitchFamily="34" charset="0"/>
              </a:rPr>
              <a:t>AFRAPPORTERING</a:t>
            </a:r>
            <a:r>
              <a:rPr lang="da-DK" sz="1200" b="1">
                <a:solidFill>
                  <a:schemeClr val="tx1"/>
                </a:solidFill>
                <a:latin typeface="Verdana" panose="020B0604030504040204" pitchFamily="34" charset="0"/>
                <a:ea typeface="Verdana" panose="020B0604030504040204" pitchFamily="34" charset="0"/>
              </a:rPr>
              <a:t> </a:t>
            </a:r>
            <a:r>
              <a:rPr lang="da-DK" sz="1200">
                <a:solidFill>
                  <a:schemeClr val="tx1"/>
                </a:solidFill>
                <a:latin typeface="Verdana" panose="020B0604030504040204" pitchFamily="34" charset="0"/>
                <a:ea typeface="Verdana" panose="020B0604030504040204" pitchFamily="34" charset="0"/>
              </a:rPr>
              <a:t>FOR 2024</a:t>
            </a:r>
          </a:p>
        </p:txBody>
      </p:sp>
      <p:sp>
        <p:nvSpPr>
          <p:cNvPr id="20" name="Tekstfelt 19">
            <a:extLst>
              <a:ext uri="{FF2B5EF4-FFF2-40B4-BE49-F238E27FC236}">
                <a16:creationId xmlns:a16="http://schemas.microsoft.com/office/drawing/2014/main" id="{7C6CB68E-1CE2-DA94-470A-E3CC71FFF990}"/>
              </a:ext>
            </a:extLst>
          </p:cNvPr>
          <p:cNvSpPr txBox="1"/>
          <p:nvPr/>
        </p:nvSpPr>
        <p:spPr>
          <a:xfrm>
            <a:off x="557253" y="6098092"/>
            <a:ext cx="9097030" cy="261610"/>
          </a:xfrm>
          <a:prstGeom prst="rect">
            <a:avLst/>
          </a:prstGeom>
          <a:noFill/>
        </p:spPr>
        <p:txBody>
          <a:bodyPr wrap="square" rtlCol="0">
            <a:spAutoFit/>
          </a:bodyPr>
          <a:lstStyle/>
          <a:p>
            <a:pPr algn="r"/>
            <a:r>
              <a:rPr lang="da-DK" sz="1100" i="1">
                <a:solidFill>
                  <a:srgbClr val="A6A6A6"/>
                </a:solidFill>
                <a:latin typeface="Verdana" panose="020B0604030504040204" pitchFamily="34" charset="0"/>
                <a:ea typeface="Verdana" panose="020B0604030504040204" pitchFamily="34" charset="0"/>
              </a:rPr>
              <a:t>AFRAPPORTERING</a:t>
            </a:r>
            <a:r>
              <a:rPr lang="da-DK" sz="1100" b="1" i="1">
                <a:solidFill>
                  <a:srgbClr val="A6A6A6"/>
                </a:solidFill>
                <a:latin typeface="Verdana" panose="020B0604030504040204" pitchFamily="34" charset="0"/>
                <a:ea typeface="Verdana" panose="020B0604030504040204" pitchFamily="34" charset="0"/>
              </a:rPr>
              <a:t> </a:t>
            </a:r>
            <a:r>
              <a:rPr lang="da-DK" sz="1100" i="1">
                <a:solidFill>
                  <a:srgbClr val="A6A6A6"/>
                </a:solidFill>
                <a:latin typeface="Verdana" panose="020B0604030504040204" pitchFamily="34" charset="0"/>
                <a:ea typeface="Verdana" panose="020B0604030504040204" pitchFamily="34" charset="0"/>
              </a:rPr>
              <a:t>FOR 2025</a:t>
            </a:r>
          </a:p>
        </p:txBody>
      </p:sp>
      <p:sp>
        <p:nvSpPr>
          <p:cNvPr id="21" name="Rutediagram: Forbindelse 20">
            <a:extLst>
              <a:ext uri="{FF2B5EF4-FFF2-40B4-BE49-F238E27FC236}">
                <a16:creationId xmlns:a16="http://schemas.microsoft.com/office/drawing/2014/main" id="{933C03E3-642C-97DF-F6BF-97DD801C064C}"/>
              </a:ext>
            </a:extLst>
          </p:cNvPr>
          <p:cNvSpPr/>
          <p:nvPr/>
        </p:nvSpPr>
        <p:spPr>
          <a:xfrm>
            <a:off x="7289386" y="6138897"/>
            <a:ext cx="198000" cy="198000"/>
          </a:xfrm>
          <a:prstGeom prst="flowChartConnector">
            <a:avLst/>
          </a:prstGeom>
          <a:solidFill>
            <a:srgbClr val="A6A6A6"/>
          </a:solidFill>
          <a:ln>
            <a:solidFill>
              <a:srgbClr val="A6A6A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a-DK" sz="1100">
                <a:solidFill>
                  <a:schemeClr val="bg1"/>
                </a:solidFill>
                <a:latin typeface="Verdana" panose="020B0604030504040204" pitchFamily="34" charset="0"/>
                <a:ea typeface="Verdana" panose="020B0604030504040204" pitchFamily="34" charset="0"/>
              </a:rPr>
              <a:t>4</a:t>
            </a:r>
          </a:p>
        </p:txBody>
      </p:sp>
      <p:sp>
        <p:nvSpPr>
          <p:cNvPr id="6" name="Rutediagram: Forbindelse 5">
            <a:extLst>
              <a:ext uri="{FF2B5EF4-FFF2-40B4-BE49-F238E27FC236}">
                <a16:creationId xmlns:a16="http://schemas.microsoft.com/office/drawing/2014/main" id="{03D81F03-02C9-FA67-A7C9-03A49967855F}"/>
              </a:ext>
            </a:extLst>
          </p:cNvPr>
          <p:cNvSpPr/>
          <p:nvPr/>
        </p:nvSpPr>
        <p:spPr>
          <a:xfrm>
            <a:off x="7040986" y="5877037"/>
            <a:ext cx="248400" cy="236452"/>
          </a:xfrm>
          <a:prstGeom prst="flowChartConnector">
            <a:avLst/>
          </a:prstGeom>
          <a:solidFill>
            <a:srgbClr val="A6A6A6"/>
          </a:solidFill>
          <a:ln>
            <a:solidFill>
              <a:srgbClr val="A6A6A6"/>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da-DK" sz="1200">
                <a:latin typeface="Verdana" panose="020B0604030504040204" pitchFamily="34" charset="0"/>
                <a:ea typeface="Verdana" panose="020B0604030504040204" pitchFamily="34" charset="0"/>
              </a:rPr>
              <a:t>3</a:t>
            </a:r>
            <a:endParaRPr lang="da-DK" sz="1400">
              <a:latin typeface="Verdana" panose="020B0604030504040204" pitchFamily="34" charset="0"/>
              <a:ea typeface="Verdana" panose="020B0604030504040204" pitchFamily="34" charset="0"/>
            </a:endParaRPr>
          </a:p>
        </p:txBody>
      </p:sp>
      <p:sp>
        <p:nvSpPr>
          <p:cNvPr id="7" name="Rutediagram: Forbindelse 6">
            <a:extLst>
              <a:ext uri="{FF2B5EF4-FFF2-40B4-BE49-F238E27FC236}">
                <a16:creationId xmlns:a16="http://schemas.microsoft.com/office/drawing/2014/main" id="{FA9A25A7-1782-CB35-AF74-09A9B7EFF14E}"/>
              </a:ext>
            </a:extLst>
          </p:cNvPr>
          <p:cNvSpPr/>
          <p:nvPr/>
        </p:nvSpPr>
        <p:spPr>
          <a:xfrm>
            <a:off x="7289386" y="5653630"/>
            <a:ext cx="198000" cy="198000"/>
          </a:xfrm>
          <a:prstGeom prst="flowChartConnector">
            <a:avLst/>
          </a:prstGeom>
          <a:solidFill>
            <a:srgbClr val="A6A6A6"/>
          </a:solidFill>
          <a:ln>
            <a:solidFill>
              <a:srgbClr val="A6A6A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a-DK" sz="1100">
                <a:solidFill>
                  <a:schemeClr val="bg1"/>
                </a:solidFill>
                <a:latin typeface="Verdana" panose="020B0604030504040204" pitchFamily="34" charset="0"/>
                <a:ea typeface="Verdana" panose="020B0604030504040204" pitchFamily="34" charset="0"/>
              </a:rPr>
              <a:t>2</a:t>
            </a:r>
          </a:p>
        </p:txBody>
      </p:sp>
    </p:spTree>
    <p:extLst>
      <p:ext uri="{BB962C8B-B14F-4D97-AF65-F5344CB8AC3E}">
        <p14:creationId xmlns:p14="http://schemas.microsoft.com/office/powerpoint/2010/main" val="94208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29AEA5FD-9582-CCB6-8A22-4F7FC6E78B22}"/>
              </a:ext>
            </a:extLst>
          </p:cNvPr>
          <p:cNvSpPr>
            <a:spLocks noGrp="1"/>
          </p:cNvSpPr>
          <p:nvPr>
            <p:ph type="body" sz="quarter" idx="16"/>
          </p:nvPr>
        </p:nvSpPr>
        <p:spPr/>
        <p:txBody>
          <a:bodyPr/>
          <a:lstStyle/>
          <a:p>
            <a:r>
              <a:rPr lang="da-DK"/>
              <a:t>Indsatser/cases</a:t>
            </a:r>
          </a:p>
        </p:txBody>
      </p:sp>
      <p:sp>
        <p:nvSpPr>
          <p:cNvPr id="12" name="Pladsholder til tekst 11">
            <a:extLst>
              <a:ext uri="{FF2B5EF4-FFF2-40B4-BE49-F238E27FC236}">
                <a16:creationId xmlns:a16="http://schemas.microsoft.com/office/drawing/2014/main" id="{8BE1C396-880B-2775-B947-B4887D6055D1}"/>
              </a:ext>
            </a:extLst>
          </p:cNvPr>
          <p:cNvSpPr>
            <a:spLocks noGrp="1"/>
          </p:cNvSpPr>
          <p:nvPr>
            <p:ph type="body" sz="quarter" idx="15"/>
          </p:nvPr>
        </p:nvSpPr>
        <p:spPr/>
        <p:txBody>
          <a:bodyPr/>
          <a:lstStyle/>
          <a:p>
            <a:r>
              <a:rPr lang="da-DK" dirty="0"/>
              <a:t>Pejlemærker</a:t>
            </a:r>
          </a:p>
        </p:txBody>
      </p:sp>
      <p:sp>
        <p:nvSpPr>
          <p:cNvPr id="2" name="Pladsholder til tekst 1">
            <a:extLst>
              <a:ext uri="{FF2B5EF4-FFF2-40B4-BE49-F238E27FC236}">
                <a16:creationId xmlns:a16="http://schemas.microsoft.com/office/drawing/2014/main" id="{91A4B352-435D-718C-B74F-4621C109678C}"/>
              </a:ext>
            </a:extLst>
          </p:cNvPr>
          <p:cNvSpPr>
            <a:spLocks noGrp="1"/>
          </p:cNvSpPr>
          <p:nvPr>
            <p:ph type="body" sz="quarter" idx="14"/>
          </p:nvPr>
        </p:nvSpPr>
        <p:spPr/>
        <p:txBody>
          <a:bodyPr/>
          <a:lstStyle/>
          <a:p>
            <a:r>
              <a:rPr lang="da-DK"/>
              <a:t>Fokus på arbejdsfællesskaber eksempelvis ved at bringe fritids- og kulturlivet ind som en del af arbejdstiden</a:t>
            </a:r>
          </a:p>
          <a:p>
            <a:endParaRPr lang="da-DK"/>
          </a:p>
          <a:p>
            <a:r>
              <a:rPr lang="da-DK"/>
              <a:t>Fokus på fleksible </a:t>
            </a:r>
            <a:r>
              <a:rPr lang="da-DK" err="1"/>
              <a:t>arbejds-vilkår</a:t>
            </a:r>
            <a:r>
              <a:rPr lang="da-DK"/>
              <a:t> under hensyntagen til lokale rammer</a:t>
            </a:r>
          </a:p>
          <a:p>
            <a:endParaRPr lang="da-DK"/>
          </a:p>
          <a:p>
            <a:r>
              <a:rPr lang="da-DK"/>
              <a:t>Fokus på sundhed med en forebyggende indsats eksempelvis bevægelse i arbejdstiden</a:t>
            </a:r>
          </a:p>
          <a:p>
            <a:endParaRPr lang="da-DK"/>
          </a:p>
          <a:p>
            <a:r>
              <a:rPr lang="da-DK"/>
              <a:t>Fokus på medarbejdernes faglige kompetenceudvikling</a:t>
            </a:r>
          </a:p>
          <a:p>
            <a:endParaRPr lang="da-DK"/>
          </a:p>
        </p:txBody>
      </p:sp>
      <p:sp>
        <p:nvSpPr>
          <p:cNvPr id="9" name="Pladsholder til tekst 8">
            <a:extLst>
              <a:ext uri="{FF2B5EF4-FFF2-40B4-BE49-F238E27FC236}">
                <a16:creationId xmlns:a16="http://schemas.microsoft.com/office/drawing/2014/main" id="{7AE15E9F-8319-F5FE-684D-5972E7882B01}"/>
              </a:ext>
            </a:extLst>
          </p:cNvPr>
          <p:cNvSpPr>
            <a:spLocks noGrp="1"/>
          </p:cNvSpPr>
          <p:nvPr>
            <p:ph type="body" sz="quarter" idx="11"/>
          </p:nvPr>
        </p:nvSpPr>
        <p:spPr/>
        <p:txBody>
          <a:bodyPr lIns="91440" tIns="45720" rIns="91440" bIns="45720" numCol="3" spcCol="180000" anchor="t"/>
          <a:lstStyle/>
          <a:p>
            <a:r>
              <a:rPr lang="da-DK" b="1" dirty="0">
                <a:latin typeface="Verdana"/>
                <a:ea typeface="Verdana"/>
              </a:rPr>
              <a:t>Motion i arbejdstiden </a:t>
            </a:r>
          </a:p>
          <a:p>
            <a:r>
              <a:rPr lang="da-DK" dirty="0">
                <a:latin typeface="Verdana"/>
                <a:ea typeface="Verdana"/>
              </a:rPr>
              <a:t>I afdelingen Landdistrikter, Kultur &amp; Fritid, forsøges det at afvikle ugentlig en times motion i arbejdstiden. </a:t>
            </a:r>
          </a:p>
          <a:p>
            <a:endParaRPr lang="da-DK" dirty="0">
              <a:latin typeface="Verdana"/>
              <a:ea typeface="Verdana"/>
            </a:endParaRPr>
          </a:p>
          <a:p>
            <a:r>
              <a:rPr lang="da-DK" dirty="0">
                <a:latin typeface="Verdana"/>
                <a:ea typeface="Verdana"/>
              </a:rPr>
              <a:t>Motionen kan bestå af mange forskellige ting, lige fra fælles gåtur på Rådhusruten, aktivitetsbingo eller elastiktræning på gangen.</a:t>
            </a:r>
          </a:p>
          <a:p>
            <a:endParaRPr lang="da-DK" dirty="0">
              <a:latin typeface="Verdana"/>
              <a:ea typeface="Verdana"/>
            </a:endParaRPr>
          </a:p>
          <a:p>
            <a:r>
              <a:rPr lang="da-DK" dirty="0">
                <a:latin typeface="Verdana"/>
                <a:ea typeface="Verdana"/>
              </a:rPr>
              <a:t>Et fælles mødested i løbet af hverdagens rutiner, og en måde at få tankerne på andet end de faglige arbejdsrutiner. </a:t>
            </a:r>
          </a:p>
          <a:p>
            <a:endParaRPr lang="da-DK" dirty="0">
              <a:latin typeface="Verdana"/>
              <a:ea typeface="Verdana"/>
            </a:endParaRPr>
          </a:p>
          <a:p>
            <a:r>
              <a:rPr lang="da-DK" b="1" dirty="0">
                <a:latin typeface="Verdana"/>
                <a:ea typeface="Verdana"/>
              </a:rPr>
              <a:t>Foreningsbesøg </a:t>
            </a:r>
          </a:p>
          <a:p>
            <a:r>
              <a:rPr lang="da-DK" dirty="0">
                <a:latin typeface="Verdana"/>
                <a:ea typeface="Verdana"/>
              </a:rPr>
              <a:t>En stor del af afdelingens kontaktflader går ud til de lokale foreninger. Derfor forsøger vi også at komme ud og besøge disse, i forbindelse med motion i arbejdstid. Vi har blandt andet spillet petanque, </a:t>
            </a:r>
            <a:r>
              <a:rPr lang="da-DK" dirty="0" err="1">
                <a:latin typeface="Verdana"/>
                <a:ea typeface="Verdana"/>
              </a:rPr>
              <a:t>bowls</a:t>
            </a:r>
            <a:r>
              <a:rPr lang="da-DK" dirty="0">
                <a:latin typeface="Verdana"/>
                <a:ea typeface="Verdana"/>
              </a:rPr>
              <a:t> med Aktiv Fritid og Gå-fodbold med NFC. </a:t>
            </a:r>
          </a:p>
          <a:p>
            <a:endParaRPr lang="da-DK" dirty="0">
              <a:latin typeface="Verdana"/>
              <a:ea typeface="Verdana"/>
            </a:endParaRPr>
          </a:p>
          <a:p>
            <a:r>
              <a:rPr lang="da-DK" dirty="0">
                <a:latin typeface="Verdana"/>
                <a:ea typeface="Verdana"/>
              </a:rPr>
              <a:t>Dette giver gode indblik i hvad de lokale foreninger arbejder med og gør medarbejdermotion relevant for de daglige arbejdsopgaver, samt det giver anledning for os, til at afprøve nye motionsformer. </a:t>
            </a:r>
          </a:p>
          <a:p>
            <a:endParaRPr lang="da-DK" dirty="0">
              <a:latin typeface="Verdana"/>
              <a:ea typeface="Verdana"/>
            </a:endParaRPr>
          </a:p>
          <a:p>
            <a:r>
              <a:rPr lang="da-DK" b="1" dirty="0">
                <a:latin typeface="Verdana"/>
                <a:ea typeface="Verdana"/>
              </a:rPr>
              <a:t>Social kapital </a:t>
            </a:r>
          </a:p>
          <a:p>
            <a:r>
              <a:rPr lang="da-DK" dirty="0">
                <a:latin typeface="Verdana"/>
                <a:ea typeface="Verdana"/>
              </a:rPr>
              <a:t>For medarbejderne er den ugentlige motion både med til at give fysisk og psykisk overskud. </a:t>
            </a:r>
          </a:p>
          <a:p>
            <a:endParaRPr lang="da-DK" dirty="0">
              <a:latin typeface="Verdana"/>
              <a:ea typeface="Verdana"/>
            </a:endParaRPr>
          </a:p>
          <a:p>
            <a:r>
              <a:rPr lang="da-DK" dirty="0">
                <a:latin typeface="Verdana"/>
                <a:ea typeface="Verdana"/>
              </a:rPr>
              <a:t>I forbindelse med intern evaluering af konceptet, udtaler en medarbejder, til spørgsmålet om hvad de har fået ud af at deltage i medarbejdermotion:</a:t>
            </a:r>
          </a:p>
          <a:p>
            <a:endParaRPr lang="da-DK" dirty="0">
              <a:latin typeface="Verdana"/>
              <a:ea typeface="Verdana"/>
            </a:endParaRPr>
          </a:p>
          <a:p>
            <a:r>
              <a:rPr lang="da-DK" dirty="0">
                <a:latin typeface="Verdana"/>
                <a:ea typeface="Verdana"/>
              </a:rPr>
              <a:t> "</a:t>
            </a:r>
            <a:r>
              <a:rPr lang="da-DK" i="1" dirty="0">
                <a:latin typeface="Verdana"/>
                <a:ea typeface="Verdana"/>
              </a:rPr>
              <a:t>Overskud, energi og øget mental og fysisk sundhed. Dertil kan social samvær med kollegaer nævnes som et stort plus"</a:t>
            </a:r>
            <a:r>
              <a:rPr lang="da-DK" dirty="0">
                <a:latin typeface="Verdana"/>
                <a:ea typeface="Verdana"/>
              </a:rPr>
              <a:t>.  </a:t>
            </a:r>
          </a:p>
          <a:p>
            <a:r>
              <a:rPr lang="da-DK" dirty="0">
                <a:latin typeface="Verdana"/>
                <a:ea typeface="Verdana"/>
              </a:rPr>
              <a:t>En anden nævner:</a:t>
            </a:r>
          </a:p>
          <a:p>
            <a:endParaRPr lang="da-DK" i="1" dirty="0">
              <a:latin typeface="Verdana"/>
              <a:ea typeface="Verdana"/>
            </a:endParaRPr>
          </a:p>
          <a:p>
            <a:r>
              <a:rPr lang="da-DK" i="1" dirty="0">
                <a:latin typeface="Verdana"/>
                <a:ea typeface="Verdana"/>
              </a:rPr>
              <a:t>"Fællesskab, arbejdsglæde og motion".</a:t>
            </a:r>
          </a:p>
          <a:p>
            <a:endParaRPr lang="da-DK" i="1" dirty="0">
              <a:latin typeface="Verdana"/>
              <a:ea typeface="Verdana"/>
            </a:endParaRPr>
          </a:p>
          <a:p>
            <a:r>
              <a:rPr lang="da-DK" dirty="0">
                <a:latin typeface="Verdana"/>
                <a:ea typeface="Verdana"/>
              </a:rPr>
              <a:t>På spørgsmål om hvad medarbejderne synes om medarbejdermotion, er hele 83%  positive for tilbuddet, hvor hele 65% har svaret ”Rigtig godt”.</a:t>
            </a:r>
          </a:p>
          <a:p>
            <a:endParaRPr lang="da-DK" dirty="0">
              <a:latin typeface="Verdana"/>
              <a:ea typeface="Verdana"/>
            </a:endParaRPr>
          </a:p>
          <a:p>
            <a:r>
              <a:rPr lang="da-DK" dirty="0">
                <a:latin typeface="Verdana"/>
                <a:ea typeface="Verdana"/>
              </a:rPr>
              <a:t>På spørgsmålet om medarbejder-motion er med til at øge trivslen på arbejdspladsen, svarer 53% ”I meget høj grad” og 24% svarer ”I høj grad”.</a:t>
            </a:r>
          </a:p>
          <a:p>
            <a:endParaRPr lang="da-DK" dirty="0">
              <a:latin typeface="Verdana"/>
              <a:ea typeface="Verdana"/>
            </a:endParaRPr>
          </a:p>
          <a:p>
            <a:r>
              <a:rPr lang="da-DK" dirty="0">
                <a:latin typeface="Verdana"/>
                <a:ea typeface="Verdana"/>
              </a:rPr>
              <a:t>For Landdistrikter, Kultur &amp; Fritid ses næsten en halvering af </a:t>
            </a:r>
            <a:r>
              <a:rPr lang="da-DK" dirty="0" err="1">
                <a:latin typeface="Verdana"/>
                <a:ea typeface="Verdana"/>
              </a:rPr>
              <a:t>syge-dage</a:t>
            </a:r>
            <a:r>
              <a:rPr lang="da-DK" dirty="0">
                <a:latin typeface="Verdana"/>
                <a:ea typeface="Verdana"/>
              </a:rPr>
              <a:t> pr. årsværk i 2024 ift. 2023. Fra 16,8 dage i 2023 til 9,0 dage i 2024.</a:t>
            </a:r>
          </a:p>
          <a:p>
            <a:endParaRPr lang="da-DK" dirty="0">
              <a:latin typeface="Verdana"/>
              <a:ea typeface="Verdana"/>
            </a:endParaRPr>
          </a:p>
        </p:txBody>
      </p:sp>
      <p:sp>
        <p:nvSpPr>
          <p:cNvPr id="6" name="Pladsholder til tekst 5">
            <a:extLst>
              <a:ext uri="{FF2B5EF4-FFF2-40B4-BE49-F238E27FC236}">
                <a16:creationId xmlns:a16="http://schemas.microsoft.com/office/drawing/2014/main" id="{5128E390-8BAC-53BB-AD3F-8A74A11CBE79}"/>
              </a:ext>
            </a:extLst>
          </p:cNvPr>
          <p:cNvSpPr>
            <a:spLocks noGrp="1"/>
          </p:cNvSpPr>
          <p:nvPr>
            <p:ph type="body" sz="quarter" idx="17"/>
          </p:nvPr>
        </p:nvSpPr>
        <p:spPr/>
        <p:txBody>
          <a:bodyPr/>
          <a:lstStyle/>
          <a:p>
            <a:r>
              <a:rPr lang="da-DK"/>
              <a:t>Pejlemærker</a:t>
            </a:r>
          </a:p>
        </p:txBody>
      </p:sp>
      <p:sp>
        <p:nvSpPr>
          <p:cNvPr id="4" name="Pladsholder til tekst 3">
            <a:extLst>
              <a:ext uri="{FF2B5EF4-FFF2-40B4-BE49-F238E27FC236}">
                <a16:creationId xmlns:a16="http://schemas.microsoft.com/office/drawing/2014/main" id="{A66E6C92-9382-0818-09DC-8B9A360F8F16}"/>
              </a:ext>
            </a:extLst>
          </p:cNvPr>
          <p:cNvSpPr>
            <a:spLocks noGrp="1"/>
          </p:cNvSpPr>
          <p:nvPr>
            <p:ph type="body" sz="quarter" idx="12"/>
          </p:nvPr>
        </p:nvSpPr>
        <p:spPr/>
        <p:txBody>
          <a:bodyPr/>
          <a:lstStyle/>
          <a:p>
            <a:pPr algn="ctr" defTabSz="648000"/>
            <a:r>
              <a:rPr lang="da-DK" b="1"/>
              <a:t>Medarbejdertilfredshed Borger &amp; Branding</a:t>
            </a:r>
          </a:p>
        </p:txBody>
      </p:sp>
      <p:sp>
        <p:nvSpPr>
          <p:cNvPr id="8" name="Pladsholder til tekst 7">
            <a:extLst>
              <a:ext uri="{FF2B5EF4-FFF2-40B4-BE49-F238E27FC236}">
                <a16:creationId xmlns:a16="http://schemas.microsoft.com/office/drawing/2014/main" id="{87E54886-9BCD-CCB3-C747-ECADC2645505}"/>
              </a:ext>
            </a:extLst>
          </p:cNvPr>
          <p:cNvSpPr>
            <a:spLocks noGrp="1"/>
          </p:cNvSpPr>
          <p:nvPr>
            <p:ph type="body" sz="quarter" idx="18"/>
          </p:nvPr>
        </p:nvSpPr>
        <p:spPr/>
        <p:txBody>
          <a:bodyPr/>
          <a:lstStyle/>
          <a:p>
            <a:pPr algn="ctr" defTabSz="648000"/>
            <a:r>
              <a:rPr lang="da-DK" b="1"/>
              <a:t>Sygefravær Center for Borger &amp; Branding</a:t>
            </a:r>
          </a:p>
        </p:txBody>
      </p:sp>
      <p:sp>
        <p:nvSpPr>
          <p:cNvPr id="11" name="Pladsholder til slidenummer 10">
            <a:extLst>
              <a:ext uri="{FF2B5EF4-FFF2-40B4-BE49-F238E27FC236}">
                <a16:creationId xmlns:a16="http://schemas.microsoft.com/office/drawing/2014/main" id="{75EB144F-0A63-1413-EFDD-4D39251C078F}"/>
              </a:ext>
            </a:extLst>
          </p:cNvPr>
          <p:cNvSpPr>
            <a:spLocks noGrp="1"/>
          </p:cNvSpPr>
          <p:nvPr>
            <p:ph type="sldNum" sz="quarter" idx="4"/>
          </p:nvPr>
        </p:nvSpPr>
        <p:spPr/>
        <p:txBody>
          <a:bodyPr/>
          <a:lstStyle/>
          <a:p>
            <a:fld id="{A302253D-EB53-403A-B8A6-CD8583468AA2}" type="slidenum">
              <a:rPr lang="da-DK" smtClean="0"/>
              <a:pPr/>
              <a:t>10</a:t>
            </a:fld>
            <a:endParaRPr lang="da-DK"/>
          </a:p>
        </p:txBody>
      </p:sp>
      <p:graphicFrame>
        <p:nvGraphicFramePr>
          <p:cNvPr id="5" name="Tabel 4">
            <a:extLst>
              <a:ext uri="{FF2B5EF4-FFF2-40B4-BE49-F238E27FC236}">
                <a16:creationId xmlns:a16="http://schemas.microsoft.com/office/drawing/2014/main" id="{DD817B5E-77CD-911D-7A18-3DFB401141F7}"/>
              </a:ext>
            </a:extLst>
          </p:cNvPr>
          <p:cNvGraphicFramePr>
            <a:graphicFrameLocks noGrp="1"/>
          </p:cNvGraphicFramePr>
          <p:nvPr>
            <p:extLst>
              <p:ext uri="{D42A27DB-BD31-4B8C-83A1-F6EECF244321}">
                <p14:modId xmlns:p14="http://schemas.microsoft.com/office/powerpoint/2010/main" val="3878826535"/>
              </p:ext>
            </p:extLst>
          </p:nvPr>
        </p:nvGraphicFramePr>
        <p:xfrm>
          <a:off x="2859899" y="4928400"/>
          <a:ext cx="3118627" cy="1203960"/>
        </p:xfrm>
        <a:graphic>
          <a:graphicData uri="http://schemas.openxmlformats.org/drawingml/2006/table">
            <a:tbl>
              <a:tblPr firstRow="1" bandRow="1"/>
              <a:tblGrid>
                <a:gridCol w="1512485">
                  <a:extLst>
                    <a:ext uri="{9D8B030D-6E8A-4147-A177-3AD203B41FA5}">
                      <a16:colId xmlns:a16="http://schemas.microsoft.com/office/drawing/2014/main" val="1172431278"/>
                    </a:ext>
                  </a:extLst>
                </a:gridCol>
                <a:gridCol w="717365">
                  <a:extLst>
                    <a:ext uri="{9D8B030D-6E8A-4147-A177-3AD203B41FA5}">
                      <a16:colId xmlns:a16="http://schemas.microsoft.com/office/drawing/2014/main" val="370798512"/>
                    </a:ext>
                  </a:extLst>
                </a:gridCol>
                <a:gridCol w="888777">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2025</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2400">
                <a:tc>
                  <a:txBody>
                    <a:bodyPr/>
                    <a:lstStyle/>
                    <a:p>
                      <a:r>
                        <a:rPr lang="da-DK" sz="800">
                          <a:latin typeface="Verdana"/>
                          <a:ea typeface="Verdana"/>
                        </a:rPr>
                        <a:t>Score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79</a:t>
                      </a: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+6</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12400">
                <a:tc gridSpan="3">
                  <a:txBody>
                    <a:bodyPr/>
                    <a:lstStyle/>
                    <a:p>
                      <a:r>
                        <a:rPr lang="da-DK" sz="800">
                          <a:latin typeface="Verdana"/>
                          <a:ea typeface="Verdana"/>
                        </a:rPr>
                        <a:t>Målsætning 2023-25     </a:t>
                      </a:r>
                      <a:r>
                        <a:rPr lang="da-DK" sz="800" b="1">
                          <a:latin typeface="Verdana"/>
                          <a:ea typeface="Verdana"/>
                        </a:rPr>
                        <a:t>Større</a:t>
                      </a:r>
                      <a:r>
                        <a:rPr lang="da-DK" sz="800">
                          <a:latin typeface="Verdana"/>
                          <a:ea typeface="Verdana"/>
                        </a:rPr>
                        <a:t> medarbejdertilfredshed</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199906">
                <a:tc gridSpan="3">
                  <a:txBody>
                    <a:bodyPr/>
                    <a:lstStyle/>
                    <a:p>
                      <a:r>
                        <a:rPr lang="da-DK" sz="800" dirty="0">
                          <a:latin typeface="Verdana"/>
                          <a:ea typeface="Verdana"/>
                        </a:rPr>
                        <a:t>Tallet viser jobtilfredsheden på en skala fra 0-100, hvor 0 er meget utilfreds og 100 er meget tilfreds. </a:t>
                      </a:r>
                    </a:p>
                    <a:p>
                      <a:pPr lvl="0">
                        <a:buNone/>
                      </a:pPr>
                      <a:endParaRPr lang="da-DK" sz="800" dirty="0">
                        <a:latin typeface="Verdana"/>
                        <a:ea typeface="Verdana"/>
                      </a:endParaRPr>
                    </a:p>
                    <a:p>
                      <a:r>
                        <a:rPr lang="da-DK" sz="700" i="1" dirty="0">
                          <a:latin typeface="Verdana"/>
                          <a:ea typeface="Verdana"/>
                        </a:rPr>
                        <a:t>Kilde: Medarbejdertilfredshedsundersøgelse 20235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457142624"/>
                  </a:ext>
                </a:extLst>
              </a:tr>
            </a:tbl>
          </a:graphicData>
        </a:graphic>
      </p:graphicFrame>
      <p:graphicFrame>
        <p:nvGraphicFramePr>
          <p:cNvPr id="7" name="Tabel 6">
            <a:extLst>
              <a:ext uri="{FF2B5EF4-FFF2-40B4-BE49-F238E27FC236}">
                <a16:creationId xmlns:a16="http://schemas.microsoft.com/office/drawing/2014/main" id="{8A83435C-B1F4-46B5-30EC-3E6C786CFB9B}"/>
              </a:ext>
            </a:extLst>
          </p:cNvPr>
          <p:cNvGraphicFramePr>
            <a:graphicFrameLocks noGrp="1"/>
          </p:cNvGraphicFramePr>
          <p:nvPr>
            <p:extLst>
              <p:ext uri="{D42A27DB-BD31-4B8C-83A1-F6EECF244321}">
                <p14:modId xmlns:p14="http://schemas.microsoft.com/office/powerpoint/2010/main" val="4137771903"/>
              </p:ext>
            </p:extLst>
          </p:nvPr>
        </p:nvGraphicFramePr>
        <p:xfrm>
          <a:off x="6186974" y="4942220"/>
          <a:ext cx="3115776" cy="1234208"/>
        </p:xfrm>
        <a:graphic>
          <a:graphicData uri="http://schemas.openxmlformats.org/drawingml/2006/table">
            <a:tbl>
              <a:tblPr firstRow="1" bandRow="1"/>
              <a:tblGrid>
                <a:gridCol w="1511102">
                  <a:extLst>
                    <a:ext uri="{9D8B030D-6E8A-4147-A177-3AD203B41FA5}">
                      <a16:colId xmlns:a16="http://schemas.microsoft.com/office/drawing/2014/main" val="1172431278"/>
                    </a:ext>
                  </a:extLst>
                </a:gridCol>
                <a:gridCol w="716709">
                  <a:extLst>
                    <a:ext uri="{9D8B030D-6E8A-4147-A177-3AD203B41FA5}">
                      <a16:colId xmlns:a16="http://schemas.microsoft.com/office/drawing/2014/main" val="370798512"/>
                    </a:ext>
                  </a:extLst>
                </a:gridCol>
                <a:gridCol w="887965">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2400">
                <a:tc>
                  <a:txBody>
                    <a:bodyPr/>
                    <a:lstStyle/>
                    <a:p>
                      <a:r>
                        <a:rPr lang="da-DK" sz="800">
                          <a:latin typeface="Verdana"/>
                          <a:ea typeface="Verdana"/>
                        </a:rPr>
                        <a:t>I alt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3,5%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-1,3 %-point</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12400">
                <a:tc gridSpan="3">
                  <a:txBody>
                    <a:bodyPr/>
                    <a:lstStyle/>
                    <a:p>
                      <a:r>
                        <a:rPr lang="da-DK" sz="800">
                          <a:latin typeface="Verdana"/>
                          <a:ea typeface="Verdana"/>
                        </a:rPr>
                        <a:t>Målsætning 2023-25              </a:t>
                      </a:r>
                      <a:r>
                        <a:rPr lang="da-DK" sz="800" b="1">
                          <a:latin typeface="Verdana"/>
                          <a:ea typeface="Verdana"/>
                        </a:rPr>
                        <a:t>3,5 % </a:t>
                      </a:r>
                      <a:r>
                        <a:rPr lang="da-DK" sz="800">
                          <a:latin typeface="Verdana"/>
                          <a:ea typeface="Verdana"/>
                        </a:rPr>
                        <a:t>eller derunder</a:t>
                      </a:r>
                    </a:p>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472208">
                <a:tc gridSpan="3">
                  <a:txBody>
                    <a:bodyPr/>
                    <a:lstStyle/>
                    <a:p>
                      <a:pPr marL="0" marR="0" lvl="0" indent="0" eaLnBrk="1" fontAlgn="auto" latinLnBrk="0" hangingPunct="1">
                        <a:lnSpc>
                          <a:spcPct val="100000"/>
                        </a:lnSpc>
                        <a:spcBef>
                          <a:spcPts val="0"/>
                        </a:spcBef>
                        <a:spcAft>
                          <a:spcPts val="0"/>
                        </a:spcAft>
                        <a:buClrTx/>
                        <a:buSzTx/>
                        <a:buFontTx/>
                        <a:buNone/>
                      </a:pPr>
                      <a:endParaRPr lang="da-DK" sz="700" i="1" dirty="0">
                        <a:latin typeface="Verdana"/>
                        <a:ea typeface="Verdana"/>
                      </a:endParaRPr>
                    </a:p>
                    <a:p>
                      <a:pPr marL="0" marR="0" lvl="0" indent="0" eaLnBrk="1" fontAlgn="auto" latinLnBrk="0" hangingPunct="1">
                        <a:lnSpc>
                          <a:spcPct val="100000"/>
                        </a:lnSpc>
                        <a:spcBef>
                          <a:spcPts val="0"/>
                        </a:spcBef>
                        <a:spcAft>
                          <a:spcPts val="0"/>
                        </a:spcAft>
                        <a:buClrTx/>
                        <a:buSzTx/>
                        <a:buFontTx/>
                        <a:buNone/>
                      </a:pPr>
                      <a:endParaRPr lang="da-DK" sz="700" i="1" dirty="0">
                        <a:latin typeface="Verdana"/>
                        <a:ea typeface="Verdana"/>
                      </a:endParaRPr>
                    </a:p>
                    <a:p>
                      <a:pPr marL="0" marR="0" lvl="0" indent="0" defTabSz="914400">
                        <a:lnSpc>
                          <a:spcPct val="100000"/>
                        </a:lnSpc>
                        <a:spcBef>
                          <a:spcPts val="0"/>
                        </a:spcBef>
                        <a:spcAft>
                          <a:spcPts val="0"/>
                        </a:spcAft>
                        <a:buClrTx/>
                        <a:buSzTx/>
                        <a:buFontTx/>
                        <a:buNone/>
                        <a:tabLst/>
                        <a:defRPr/>
                      </a:pPr>
                      <a:r>
                        <a:rPr lang="da-DK" sz="700" i="1" dirty="0">
                          <a:latin typeface="Verdana"/>
                          <a:ea typeface="Verdana"/>
                        </a:rPr>
                        <a:t>Kilde: KMD-OPUS, Personale</a:t>
                      </a:r>
                      <a:endParaRPr lang="da-DK"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930682911"/>
                  </a:ext>
                </a:extLst>
              </a:tr>
            </a:tbl>
          </a:graphicData>
        </a:graphic>
      </p:graphicFrame>
      <p:pic>
        <p:nvPicPr>
          <p:cNvPr id="10" name="Billede 9" descr="Et billede, der indeholder person, udendørs, græs, sky&#10;&#10;Indhold genereret af kunstig intelligens kan være forkert.">
            <a:extLst>
              <a:ext uri="{FF2B5EF4-FFF2-40B4-BE49-F238E27FC236}">
                <a16:creationId xmlns:a16="http://schemas.microsoft.com/office/drawing/2014/main" id="{457ED78D-6F00-821F-E80C-6926A28BF7AB}"/>
              </a:ext>
            </a:extLst>
          </p:cNvPr>
          <p:cNvPicPr>
            <a:picLocks noChangeAspect="1"/>
          </p:cNvPicPr>
          <p:nvPr/>
        </p:nvPicPr>
        <p:blipFill>
          <a:blip r:embed="rId2"/>
          <a:srcRect l="20160" r="10628"/>
          <a:stretch/>
        </p:blipFill>
        <p:spPr>
          <a:xfrm>
            <a:off x="601175" y="3985846"/>
            <a:ext cx="1958976" cy="2233858"/>
          </a:xfrm>
          <a:prstGeom prst="rect">
            <a:avLst/>
          </a:prstGeom>
        </p:spPr>
      </p:pic>
      <p:sp>
        <p:nvSpPr>
          <p:cNvPr id="13" name="Tekstfelt 12">
            <a:extLst>
              <a:ext uri="{FF2B5EF4-FFF2-40B4-BE49-F238E27FC236}">
                <a16:creationId xmlns:a16="http://schemas.microsoft.com/office/drawing/2014/main" id="{8F0348C8-0F07-14EB-9263-67B329CE7B68}"/>
              </a:ext>
            </a:extLst>
          </p:cNvPr>
          <p:cNvSpPr txBox="1"/>
          <p:nvPr/>
        </p:nvSpPr>
        <p:spPr>
          <a:xfrm>
            <a:off x="560896" y="6230321"/>
            <a:ext cx="3847528" cy="215444"/>
          </a:xfrm>
          <a:prstGeom prst="rect">
            <a:avLst/>
          </a:prstGeom>
          <a:noFill/>
        </p:spPr>
        <p:txBody>
          <a:bodyPr wrap="none" rtlCol="0">
            <a:spAutoFit/>
          </a:bodyPr>
          <a:lstStyle/>
          <a:p>
            <a:r>
              <a:rPr lang="da-DK" sz="800" i="1" dirty="0">
                <a:latin typeface="Verdana" panose="020B0604030504040204" pitchFamily="34" charset="0"/>
                <a:ea typeface="Verdana" panose="020B0604030504040204" pitchFamily="34" charset="0"/>
              </a:rPr>
              <a:t>*Tallet under ”Udvikling” viser forskellen fra baseline til aktuel måling.</a:t>
            </a:r>
          </a:p>
        </p:txBody>
      </p:sp>
    </p:spTree>
    <p:extLst>
      <p:ext uri="{BB962C8B-B14F-4D97-AF65-F5344CB8AC3E}">
        <p14:creationId xmlns:p14="http://schemas.microsoft.com/office/powerpoint/2010/main" val="103043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B5570-AD7A-8190-2355-A6AD3A0D3688}"/>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B670D63-0DD6-E5EF-BDE3-46F8EFAA5749}"/>
              </a:ext>
            </a:extLst>
          </p:cNvPr>
          <p:cNvSpPr>
            <a:spLocks noGrp="1"/>
          </p:cNvSpPr>
          <p:nvPr>
            <p:ph type="body" sz="quarter" idx="14"/>
          </p:nvPr>
        </p:nvSpPr>
        <p:spPr/>
        <p:txBody>
          <a:bodyPr/>
          <a:lstStyle/>
          <a:p>
            <a:r>
              <a:rPr lang="da-DK"/>
              <a:t>Fokus på arbejdsfællesskaber eksempelvis ved at bringe fritids- og kulturlivet ind som en del af arbejdstiden</a:t>
            </a:r>
          </a:p>
          <a:p>
            <a:endParaRPr lang="da-DK"/>
          </a:p>
          <a:p>
            <a:r>
              <a:rPr lang="da-DK"/>
              <a:t>Fokus på fleksible </a:t>
            </a:r>
            <a:r>
              <a:rPr lang="da-DK" err="1"/>
              <a:t>arbejds-vilkår</a:t>
            </a:r>
            <a:r>
              <a:rPr lang="da-DK"/>
              <a:t> under hensyntagen til lokale rammer</a:t>
            </a:r>
          </a:p>
          <a:p>
            <a:endParaRPr lang="da-DK"/>
          </a:p>
          <a:p>
            <a:r>
              <a:rPr lang="da-DK"/>
              <a:t>Fokus på sundhed med en forebyggende indsats eksempelvis bevægelse i arbejdstiden</a:t>
            </a:r>
          </a:p>
          <a:p>
            <a:endParaRPr lang="da-DK"/>
          </a:p>
          <a:p>
            <a:r>
              <a:rPr lang="da-DK"/>
              <a:t>Fokus på medarbejdernes faglige kompetenceudvikling</a:t>
            </a:r>
          </a:p>
          <a:p>
            <a:endParaRPr lang="da-DK"/>
          </a:p>
        </p:txBody>
      </p:sp>
      <p:sp>
        <p:nvSpPr>
          <p:cNvPr id="3" name="Pladsholder til tekst 2">
            <a:extLst>
              <a:ext uri="{FF2B5EF4-FFF2-40B4-BE49-F238E27FC236}">
                <a16:creationId xmlns:a16="http://schemas.microsoft.com/office/drawing/2014/main" id="{74D8B7AC-5D73-D263-940C-572FFC85903F}"/>
              </a:ext>
            </a:extLst>
          </p:cNvPr>
          <p:cNvSpPr>
            <a:spLocks noGrp="1"/>
          </p:cNvSpPr>
          <p:nvPr>
            <p:ph type="body" sz="quarter" idx="16"/>
          </p:nvPr>
        </p:nvSpPr>
        <p:spPr/>
        <p:txBody>
          <a:bodyPr/>
          <a:lstStyle/>
          <a:p>
            <a:r>
              <a:rPr lang="da-DK"/>
              <a:t>Indsatser/cases</a:t>
            </a:r>
          </a:p>
        </p:txBody>
      </p:sp>
      <p:sp>
        <p:nvSpPr>
          <p:cNvPr id="15" name="Pladsholder til tekst 14">
            <a:extLst>
              <a:ext uri="{FF2B5EF4-FFF2-40B4-BE49-F238E27FC236}">
                <a16:creationId xmlns:a16="http://schemas.microsoft.com/office/drawing/2014/main" id="{D65CB5EE-2E0A-8007-C951-A9A73B9D527C}"/>
              </a:ext>
            </a:extLst>
          </p:cNvPr>
          <p:cNvSpPr>
            <a:spLocks noGrp="1"/>
          </p:cNvSpPr>
          <p:nvPr>
            <p:ph type="body" sz="quarter" idx="15"/>
          </p:nvPr>
        </p:nvSpPr>
        <p:spPr/>
        <p:txBody>
          <a:bodyPr/>
          <a:lstStyle/>
          <a:p>
            <a:endParaRPr lang="da-DK"/>
          </a:p>
        </p:txBody>
      </p:sp>
      <p:sp>
        <p:nvSpPr>
          <p:cNvPr id="9" name="Pladsholder til tekst 8">
            <a:extLst>
              <a:ext uri="{FF2B5EF4-FFF2-40B4-BE49-F238E27FC236}">
                <a16:creationId xmlns:a16="http://schemas.microsoft.com/office/drawing/2014/main" id="{C2412B7E-55C6-8361-1A5B-F21E2EC30479}"/>
              </a:ext>
            </a:extLst>
          </p:cNvPr>
          <p:cNvSpPr>
            <a:spLocks noGrp="1"/>
          </p:cNvSpPr>
          <p:nvPr>
            <p:ph type="body" sz="quarter" idx="11"/>
          </p:nvPr>
        </p:nvSpPr>
        <p:spPr/>
        <p:txBody>
          <a:bodyPr lIns="91440" tIns="45720" rIns="91440" bIns="45720" numCol="3" spcCol="180000" anchor="t"/>
          <a:lstStyle/>
          <a:p>
            <a:pPr algn="l"/>
            <a:r>
              <a:rPr lang="da-DK" b="1">
                <a:latin typeface="Verdana"/>
                <a:ea typeface="Verdana"/>
              </a:rPr>
              <a:t>Fokus på fleksible arbejdsvilkår</a:t>
            </a:r>
          </a:p>
          <a:p>
            <a:pPr algn="l">
              <a:buNone/>
            </a:pPr>
            <a:r>
              <a:rPr lang="da-DK" i="0">
                <a:solidFill>
                  <a:srgbClr val="242424"/>
                </a:solidFill>
                <a:effectLst/>
              </a:rPr>
              <a:t>Musikskolen har taget et vigtigt skridt væk fra den traditionelle "sådan plejer vi at gøre" kultur. </a:t>
            </a:r>
          </a:p>
          <a:p>
            <a:pPr algn="l">
              <a:buNone/>
            </a:pPr>
            <a:endParaRPr lang="da-DK">
              <a:solidFill>
                <a:srgbClr val="242424"/>
              </a:solidFill>
            </a:endParaRPr>
          </a:p>
          <a:p>
            <a:pPr algn="l">
              <a:buNone/>
            </a:pPr>
            <a:r>
              <a:rPr lang="da-DK" i="0">
                <a:solidFill>
                  <a:srgbClr val="242424"/>
                </a:solidFill>
                <a:effectLst/>
              </a:rPr>
              <a:t>Efter ændringen i foråret 2024 har musikskolen oplevet en markant stigning i engagement og arbejdsglæde blandt de ansatte. Aktiviteter og koncerter fremstår nu stærkere, til gavn for både børn og forældre.</a:t>
            </a:r>
          </a:p>
          <a:p>
            <a:pPr algn="l">
              <a:buNone/>
            </a:pPr>
            <a:endParaRPr lang="da-DK" i="0">
              <a:solidFill>
                <a:srgbClr val="242424"/>
              </a:solidFill>
              <a:effectLst/>
            </a:endParaRPr>
          </a:p>
          <a:p>
            <a:pPr algn="l">
              <a:buNone/>
            </a:pPr>
            <a:r>
              <a:rPr lang="da-DK" i="0">
                <a:solidFill>
                  <a:srgbClr val="242424"/>
                </a:solidFill>
                <a:effectLst/>
              </a:rPr>
              <a:t>Musikskolen har i mange år afholdt projektdage uden almindelig undervisning, men med fokus på koncert- og skoleprojektaktiviteter. </a:t>
            </a:r>
          </a:p>
          <a:p>
            <a:pPr algn="l">
              <a:buNone/>
            </a:pPr>
            <a:r>
              <a:rPr lang="da-DK" i="0">
                <a:solidFill>
                  <a:srgbClr val="242424"/>
                </a:solidFill>
                <a:effectLst/>
              </a:rPr>
              <a:t>Alle lærere har deltaget og løst opgaverne inden for de samme rammer. </a:t>
            </a:r>
          </a:p>
          <a:p>
            <a:pPr algn="l">
              <a:buNone/>
            </a:pPr>
            <a:endParaRPr lang="da-DK">
              <a:solidFill>
                <a:srgbClr val="242424"/>
              </a:solidFill>
            </a:endParaRPr>
          </a:p>
          <a:p>
            <a:pPr algn="l">
              <a:buNone/>
            </a:pPr>
            <a:r>
              <a:rPr lang="da-DK" i="0">
                <a:solidFill>
                  <a:srgbClr val="242424"/>
                </a:solidFill>
                <a:effectLst/>
              </a:rPr>
              <a:t>Denne tilgang har dog været problematisk og et levn fra en "sådan plejer vi at gøre" kultur.</a:t>
            </a:r>
          </a:p>
          <a:p>
            <a:pPr algn="l">
              <a:buNone/>
            </a:pPr>
            <a:endParaRPr lang="da-DK" i="0">
              <a:solidFill>
                <a:srgbClr val="242424"/>
              </a:solidFill>
              <a:effectLst/>
            </a:endParaRPr>
          </a:p>
          <a:p>
            <a:pPr algn="l">
              <a:buNone/>
            </a:pPr>
            <a:r>
              <a:rPr lang="da-DK" i="0">
                <a:solidFill>
                  <a:srgbClr val="242424"/>
                </a:solidFill>
                <a:effectLst/>
              </a:rPr>
              <a:t>Forskellene i medarbejdernes faglige og erfaringsmæssige bidrag betød, at ressourcerne ikke blev udnyttet optimalt. Dette påvirkede både arrangementerne og medarbejdernes motivation og arbejdsglæde.</a:t>
            </a:r>
          </a:p>
          <a:p>
            <a:pPr algn="l">
              <a:buNone/>
            </a:pPr>
            <a:endParaRPr lang="da-DK" i="0">
              <a:solidFill>
                <a:srgbClr val="242424"/>
              </a:solidFill>
              <a:effectLst/>
            </a:endParaRPr>
          </a:p>
          <a:p>
            <a:pPr algn="l">
              <a:buNone/>
            </a:pPr>
            <a:r>
              <a:rPr lang="da-DK" i="0">
                <a:solidFill>
                  <a:srgbClr val="242424"/>
                </a:solidFill>
                <a:effectLst/>
              </a:rPr>
              <a:t>I foråret 2024 besluttede musikskolen at afskaffe de fælles projektdage, med start i august 2024. Lærerne blev herefter opdelt i større eller mindre teams, afhængigt af opgavetypen og deres individuelle kompetencer.</a:t>
            </a:r>
          </a:p>
          <a:p>
            <a:pPr algn="l">
              <a:buNone/>
            </a:pPr>
            <a:endParaRPr lang="da-DK" i="0">
              <a:solidFill>
                <a:srgbClr val="242424"/>
              </a:solidFill>
              <a:effectLst/>
            </a:endParaRPr>
          </a:p>
          <a:p>
            <a:pPr algn="l">
              <a:buNone/>
            </a:pPr>
            <a:r>
              <a:rPr lang="da-DK" i="0">
                <a:solidFill>
                  <a:srgbClr val="242424"/>
                </a:solidFill>
                <a:effectLst/>
              </a:rPr>
              <a:t>For eksempel varetager et team af fem erfarne lærere nu </a:t>
            </a:r>
            <a:r>
              <a:rPr lang="da-DK" i="0" err="1">
                <a:solidFill>
                  <a:srgbClr val="242424"/>
                </a:solidFill>
                <a:effectLst/>
              </a:rPr>
              <a:t>JAM-sessions</a:t>
            </a:r>
            <a:r>
              <a:rPr lang="da-DK" i="0">
                <a:solidFill>
                  <a:srgbClr val="242424"/>
                </a:solidFill>
                <a:effectLst/>
              </a:rPr>
              <a:t>, hvor tidligere 8-10 lærere deltog, men ikke alle fandt mening i arrangementet. Alle aktiviteter planlægges nu med fokus på at matche opgaverne med de rigtige lærere.</a:t>
            </a:r>
          </a:p>
          <a:p>
            <a:pPr algn="l"/>
            <a:endParaRPr lang="da-DK" i="0">
              <a:solidFill>
                <a:srgbClr val="242424"/>
              </a:solidFill>
              <a:effectLst/>
            </a:endParaRPr>
          </a:p>
          <a:p>
            <a:pPr algn="l"/>
            <a:r>
              <a:rPr lang="da-DK" i="0">
                <a:solidFill>
                  <a:srgbClr val="242424"/>
                </a:solidFill>
                <a:effectLst/>
              </a:rPr>
              <a:t>Denne ændring kræver kontinuerligt forarbejde og opmærksomhed på opgavefordelingen samt løbende dialog mellem administration og lærere.</a:t>
            </a:r>
          </a:p>
          <a:p>
            <a:endParaRPr lang="da-DK">
              <a:latin typeface="Verdana"/>
              <a:ea typeface="Verdana"/>
            </a:endParaRPr>
          </a:p>
        </p:txBody>
      </p:sp>
      <p:sp>
        <p:nvSpPr>
          <p:cNvPr id="6" name="Pladsholder til tekst 5">
            <a:extLst>
              <a:ext uri="{FF2B5EF4-FFF2-40B4-BE49-F238E27FC236}">
                <a16:creationId xmlns:a16="http://schemas.microsoft.com/office/drawing/2014/main" id="{FC430ABF-AACD-E4B8-8020-F0F591E28CF8}"/>
              </a:ext>
            </a:extLst>
          </p:cNvPr>
          <p:cNvSpPr>
            <a:spLocks noGrp="1"/>
          </p:cNvSpPr>
          <p:nvPr>
            <p:ph type="body" sz="quarter" idx="17"/>
          </p:nvPr>
        </p:nvSpPr>
        <p:spPr/>
        <p:txBody>
          <a:bodyPr/>
          <a:lstStyle/>
          <a:p>
            <a:r>
              <a:rPr lang="da-DK"/>
              <a:t>Pejlemærker</a:t>
            </a:r>
          </a:p>
        </p:txBody>
      </p:sp>
      <p:sp>
        <p:nvSpPr>
          <p:cNvPr id="4" name="Pladsholder til tekst 3">
            <a:extLst>
              <a:ext uri="{FF2B5EF4-FFF2-40B4-BE49-F238E27FC236}">
                <a16:creationId xmlns:a16="http://schemas.microsoft.com/office/drawing/2014/main" id="{B1AE98CD-93A0-B401-6C5F-D30218EFB230}"/>
              </a:ext>
            </a:extLst>
          </p:cNvPr>
          <p:cNvSpPr>
            <a:spLocks noGrp="1"/>
          </p:cNvSpPr>
          <p:nvPr>
            <p:ph type="body" sz="quarter" idx="12"/>
          </p:nvPr>
        </p:nvSpPr>
        <p:spPr/>
        <p:txBody>
          <a:bodyPr lIns="91440" tIns="45720" rIns="91440" bIns="45720" anchor="t"/>
          <a:lstStyle/>
          <a:p>
            <a:pPr algn="ctr" defTabSz="648000"/>
            <a:endParaRPr lang="da-DK" b="1">
              <a:solidFill>
                <a:srgbClr val="000000"/>
              </a:solidFill>
              <a:latin typeface="Verdana"/>
              <a:ea typeface="Verdana"/>
            </a:endParaRPr>
          </a:p>
        </p:txBody>
      </p:sp>
      <p:sp>
        <p:nvSpPr>
          <p:cNvPr id="8" name="Pladsholder til tekst 7">
            <a:extLst>
              <a:ext uri="{FF2B5EF4-FFF2-40B4-BE49-F238E27FC236}">
                <a16:creationId xmlns:a16="http://schemas.microsoft.com/office/drawing/2014/main" id="{A1C2C576-2627-EFBB-05B1-D8DB86942936}"/>
              </a:ext>
            </a:extLst>
          </p:cNvPr>
          <p:cNvSpPr>
            <a:spLocks noGrp="1"/>
          </p:cNvSpPr>
          <p:nvPr>
            <p:ph type="body" sz="quarter" idx="19"/>
          </p:nvPr>
        </p:nvSpPr>
        <p:spPr/>
        <p:txBody>
          <a:bodyPr lIns="91440" tIns="45720" rIns="91440" bIns="45720" anchor="t"/>
          <a:lstStyle/>
          <a:p>
            <a:pPr algn="ctr" defTabSz="648000"/>
            <a:endParaRPr lang="da-DK" b="1">
              <a:solidFill>
                <a:srgbClr val="000000"/>
              </a:solidFill>
              <a:latin typeface="Verdana"/>
              <a:ea typeface="Verdana"/>
            </a:endParaRPr>
          </a:p>
        </p:txBody>
      </p:sp>
      <p:sp>
        <p:nvSpPr>
          <p:cNvPr id="11" name="Pladsholder til slidenummer 10">
            <a:extLst>
              <a:ext uri="{FF2B5EF4-FFF2-40B4-BE49-F238E27FC236}">
                <a16:creationId xmlns:a16="http://schemas.microsoft.com/office/drawing/2014/main" id="{921B80C7-1915-1379-A002-681C48927097}"/>
              </a:ext>
            </a:extLst>
          </p:cNvPr>
          <p:cNvSpPr>
            <a:spLocks noGrp="1"/>
          </p:cNvSpPr>
          <p:nvPr>
            <p:ph type="sldNum" sz="quarter" idx="4"/>
          </p:nvPr>
        </p:nvSpPr>
        <p:spPr>
          <a:xfrm>
            <a:off x="3838575" y="6362365"/>
            <a:ext cx="2228850" cy="365125"/>
          </a:xfrm>
        </p:spPr>
        <p:txBody>
          <a:bodyPr/>
          <a:lstStyle/>
          <a:p>
            <a:fld id="{A302253D-EB53-403A-B8A6-CD8583468AA2}" type="slidenum">
              <a:rPr lang="da-DK" smtClean="0"/>
              <a:pPr/>
              <a:t>11</a:t>
            </a:fld>
            <a:endParaRPr lang="da-DK"/>
          </a:p>
        </p:txBody>
      </p:sp>
      <p:pic>
        <p:nvPicPr>
          <p:cNvPr id="7" name="Billede 6">
            <a:extLst>
              <a:ext uri="{FF2B5EF4-FFF2-40B4-BE49-F238E27FC236}">
                <a16:creationId xmlns:a16="http://schemas.microsoft.com/office/drawing/2014/main" id="{FE44260E-099D-6175-C61F-89F468DA2A33}"/>
              </a:ext>
            </a:extLst>
          </p:cNvPr>
          <p:cNvPicPr>
            <a:picLocks noChangeAspect="1"/>
          </p:cNvPicPr>
          <p:nvPr/>
        </p:nvPicPr>
        <p:blipFill>
          <a:blip r:embed="rId2"/>
          <a:srcRect l="11870" r="-1"/>
          <a:stretch/>
        </p:blipFill>
        <p:spPr>
          <a:xfrm>
            <a:off x="2859899" y="4751387"/>
            <a:ext cx="6450788" cy="1514221"/>
          </a:xfrm>
          <a:prstGeom prst="rect">
            <a:avLst/>
          </a:prstGeom>
        </p:spPr>
      </p:pic>
    </p:spTree>
    <p:extLst>
      <p:ext uri="{BB962C8B-B14F-4D97-AF65-F5344CB8AC3E}">
        <p14:creationId xmlns:p14="http://schemas.microsoft.com/office/powerpoint/2010/main" val="490411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DAC5AD5-2D64-895A-10C8-8C908E65C89A}"/>
              </a:ext>
            </a:extLst>
          </p:cNvPr>
          <p:cNvSpPr>
            <a:spLocks noGrp="1"/>
          </p:cNvSpPr>
          <p:nvPr>
            <p:ph type="body" sz="quarter" idx="16"/>
          </p:nvPr>
        </p:nvSpPr>
        <p:spPr/>
        <p:txBody>
          <a:bodyPr/>
          <a:lstStyle/>
          <a:p>
            <a:r>
              <a:rPr lang="da-DK"/>
              <a:t>Indsatser/cases</a:t>
            </a:r>
          </a:p>
        </p:txBody>
      </p:sp>
      <p:sp>
        <p:nvSpPr>
          <p:cNvPr id="3" name="Pladsholder til tekst 2">
            <a:extLst>
              <a:ext uri="{FF2B5EF4-FFF2-40B4-BE49-F238E27FC236}">
                <a16:creationId xmlns:a16="http://schemas.microsoft.com/office/drawing/2014/main" id="{3BF28404-88EA-D13B-C9E0-94E73305A861}"/>
              </a:ext>
            </a:extLst>
          </p:cNvPr>
          <p:cNvSpPr>
            <a:spLocks noGrp="1"/>
          </p:cNvSpPr>
          <p:nvPr>
            <p:ph type="body" sz="quarter" idx="15"/>
          </p:nvPr>
        </p:nvSpPr>
        <p:spPr/>
        <p:txBody>
          <a:bodyPr/>
          <a:lstStyle/>
          <a:p>
            <a:r>
              <a:rPr lang="da-DK"/>
              <a:t>Pejlemærker</a:t>
            </a:r>
          </a:p>
        </p:txBody>
      </p:sp>
      <p:sp>
        <p:nvSpPr>
          <p:cNvPr id="4" name="Pladsholder til tekst 3">
            <a:extLst>
              <a:ext uri="{FF2B5EF4-FFF2-40B4-BE49-F238E27FC236}">
                <a16:creationId xmlns:a16="http://schemas.microsoft.com/office/drawing/2014/main" id="{CF902CCA-DB8A-2192-7E29-2755B6E7FDBF}"/>
              </a:ext>
            </a:extLst>
          </p:cNvPr>
          <p:cNvSpPr>
            <a:spLocks noGrp="1"/>
          </p:cNvSpPr>
          <p:nvPr>
            <p:ph type="body" sz="quarter" idx="14"/>
          </p:nvPr>
        </p:nvSpPr>
        <p:spPr/>
        <p:txBody>
          <a:bodyPr/>
          <a:lstStyle/>
          <a:p>
            <a:r>
              <a:rPr lang="da-DK"/>
              <a:t>Via dialog og partnerskaber vil vi arbejde for at videreudvikle og udnytte landsdelens store turisme- og bosætnings-potentiale med et </a:t>
            </a:r>
            <a:r>
              <a:rPr lang="da-DK" err="1"/>
              <a:t>helheds-orienteret</a:t>
            </a:r>
            <a:r>
              <a:rPr lang="da-DK"/>
              <a:t> og tværgående blik for trends og fremtids-tendenser - også i et internationalt perspektiv</a:t>
            </a:r>
          </a:p>
          <a:p>
            <a:endParaRPr lang="da-DK"/>
          </a:p>
          <a:p>
            <a:r>
              <a:rPr lang="da-DK"/>
              <a:t>Vi vil understøtte og </a:t>
            </a:r>
            <a:r>
              <a:rPr lang="da-DK" err="1"/>
              <a:t>videre-udvikle</a:t>
            </a:r>
            <a:r>
              <a:rPr lang="da-DK"/>
              <a:t> grøn turisme via helhedsorienterede og tværgående planer samt nære partnerskaber og dialog med erhvervs- og turistforeningerne</a:t>
            </a:r>
          </a:p>
          <a:p>
            <a:endParaRPr lang="da-DK"/>
          </a:p>
          <a:p>
            <a:r>
              <a:rPr lang="da-DK"/>
              <a:t>Udarbejde en turismestrategi i samarbejde med Lolland Kommune samt Visit Lolland Falster med udgangspunkt blandt andet i den strategisk fysisk udviklingsplan for Destination Sydfalster</a:t>
            </a:r>
          </a:p>
        </p:txBody>
      </p:sp>
      <p:sp>
        <p:nvSpPr>
          <p:cNvPr id="5" name="Pladsholder til tekst 4">
            <a:extLst>
              <a:ext uri="{FF2B5EF4-FFF2-40B4-BE49-F238E27FC236}">
                <a16:creationId xmlns:a16="http://schemas.microsoft.com/office/drawing/2014/main" id="{8BE977CB-734F-7898-3E37-0BB4B0D03FB7}"/>
              </a:ext>
            </a:extLst>
          </p:cNvPr>
          <p:cNvSpPr>
            <a:spLocks noGrp="1"/>
          </p:cNvSpPr>
          <p:nvPr>
            <p:ph type="body" sz="quarter" idx="12"/>
          </p:nvPr>
        </p:nvSpPr>
        <p:spPr/>
        <p:txBody>
          <a:bodyPr lIns="91440" tIns="45720" rIns="91440" bIns="45720" anchor="t"/>
          <a:lstStyle/>
          <a:p>
            <a:pPr algn="ctr"/>
            <a:r>
              <a:rPr lang="da-DK" b="1">
                <a:solidFill>
                  <a:schemeClr val="tx1"/>
                </a:solidFill>
                <a:latin typeface="Verdana"/>
                <a:ea typeface="Verdana"/>
              </a:rPr>
              <a:t>Fastholdelse</a:t>
            </a:r>
          </a:p>
          <a:p>
            <a:endParaRPr lang="da-DK" sz="750" b="1">
              <a:solidFill>
                <a:srgbClr val="FF0000"/>
              </a:solidFill>
            </a:endParaRPr>
          </a:p>
          <a:p>
            <a:endParaRPr lang="da-DK" sz="750" b="1">
              <a:solidFill>
                <a:srgbClr val="FF0000"/>
              </a:solidFill>
              <a:latin typeface="Verdana"/>
              <a:ea typeface="Verdana"/>
            </a:endParaRPr>
          </a:p>
          <a:p>
            <a:endParaRPr lang="da-DK"/>
          </a:p>
        </p:txBody>
      </p:sp>
      <p:sp>
        <p:nvSpPr>
          <p:cNvPr id="6" name="Pladsholder til tekst 5">
            <a:extLst>
              <a:ext uri="{FF2B5EF4-FFF2-40B4-BE49-F238E27FC236}">
                <a16:creationId xmlns:a16="http://schemas.microsoft.com/office/drawing/2014/main" id="{3775D7F5-8B55-7021-80DC-FADF1A6517A6}"/>
              </a:ext>
            </a:extLst>
          </p:cNvPr>
          <p:cNvSpPr>
            <a:spLocks noGrp="1"/>
          </p:cNvSpPr>
          <p:nvPr>
            <p:ph type="body" sz="quarter" idx="13"/>
          </p:nvPr>
        </p:nvSpPr>
        <p:spPr>
          <a:xfrm>
            <a:off x="6522987" y="4681229"/>
            <a:ext cx="2775600" cy="1468437"/>
          </a:xfrm>
        </p:spPr>
        <p:txBody>
          <a:bodyPr/>
          <a:lstStyle/>
          <a:p>
            <a:pPr algn="ctr" defTabSz="648000"/>
            <a:r>
              <a:rPr lang="da-DK" b="1">
                <a:latin typeface="Verdana"/>
                <a:ea typeface="Verdana"/>
              </a:rPr>
              <a:t>Antal besøgende, Bibliotek &amp; Borgerservice</a:t>
            </a:r>
            <a:endParaRPr lang="da-DK" b="1">
              <a:solidFill>
                <a:srgbClr val="000000"/>
              </a:solidFill>
              <a:latin typeface="Verdana"/>
              <a:ea typeface="Verdana"/>
            </a:endParaRPr>
          </a:p>
          <a:p>
            <a:pPr algn="ctr" defTabSz="648000"/>
            <a:r>
              <a:rPr lang="da-DK" b="1"/>
              <a:t> </a:t>
            </a:r>
          </a:p>
        </p:txBody>
      </p:sp>
      <p:sp>
        <p:nvSpPr>
          <p:cNvPr id="7" name="Pladsholder til tekst 6">
            <a:extLst>
              <a:ext uri="{FF2B5EF4-FFF2-40B4-BE49-F238E27FC236}">
                <a16:creationId xmlns:a16="http://schemas.microsoft.com/office/drawing/2014/main" id="{45C5011F-989E-4A09-F1FF-8996A9A5B5A7}"/>
              </a:ext>
            </a:extLst>
          </p:cNvPr>
          <p:cNvSpPr>
            <a:spLocks noGrp="1"/>
          </p:cNvSpPr>
          <p:nvPr>
            <p:ph type="body" sz="quarter" idx="11"/>
          </p:nvPr>
        </p:nvSpPr>
        <p:spPr/>
        <p:txBody>
          <a:bodyPr lIns="91440" tIns="45720" rIns="91440" bIns="45720" numCol="3" spcCol="180000" anchor="t"/>
          <a:lstStyle/>
          <a:p>
            <a:pPr algn="l"/>
            <a:r>
              <a:rPr lang="da-DK" b="1">
                <a:latin typeface="Verdana"/>
                <a:ea typeface="Verdana"/>
                <a:cs typeface="Times New Roman"/>
              </a:rPr>
              <a:t>Visuel identitet for KØSTEN</a:t>
            </a:r>
            <a:endParaRPr lang="da-DK">
              <a:cs typeface="Times New Roman"/>
            </a:endParaRPr>
          </a:p>
          <a:p>
            <a:pPr algn="l"/>
            <a:r>
              <a:rPr lang="da-DK">
                <a:latin typeface="Verdana"/>
                <a:ea typeface="Verdana"/>
                <a:cs typeface="Times New Roman"/>
              </a:rPr>
              <a:t>I den strategiske fysiske udviklingsplan for Destination Sydfalster, har der fra start været fokus på at udvikle en rekreativ rute, som skal binde området sammen og fungere som en måde at sikre bedre og mere turismevenlig infrastruktur. Ruten strækker sig nu ikke kun langs kysten på Sydfalster, men hele vejen fra Stubbekøbing til Gedser for i sidste ende at slutte på havnen i Nykøbing F. </a:t>
            </a:r>
            <a:endParaRPr lang="da-DK">
              <a:cs typeface="Times New Roman"/>
            </a:endParaRPr>
          </a:p>
          <a:p>
            <a:pPr algn="l"/>
            <a:endParaRPr lang="da-DK">
              <a:latin typeface="Verdana"/>
              <a:ea typeface="Verdana"/>
              <a:cs typeface="Times New Roman"/>
            </a:endParaRPr>
          </a:p>
          <a:p>
            <a:pPr algn="l"/>
            <a:r>
              <a:rPr lang="da-DK">
                <a:latin typeface="Verdana"/>
                <a:ea typeface="Verdana"/>
                <a:cs typeface="Times New Roman"/>
              </a:rPr>
              <a:t>I 2024 er arbejdet igangsat med at realisere ruten, og en af de første indsatser var at udvikle en visuel identitet og storytelling, som skal skabe et godt fundament for brandingen af ruten og hele området. </a:t>
            </a:r>
            <a:endParaRPr lang="da-DK">
              <a:cs typeface="Times New Roman"/>
            </a:endParaRPr>
          </a:p>
          <a:p>
            <a:pPr algn="l"/>
            <a:r>
              <a:rPr lang="da-DK">
                <a:latin typeface="Verdana"/>
                <a:ea typeface="Verdana"/>
                <a:cs typeface="Times New Roman"/>
              </a:rPr>
              <a:t>I samarbejde med det lokale brandingbureau PAJOR, blev der igangsat en proces, hvor rutens navn som det første blev evalueret. ”Stormflodsruten” blev droppet, og i stedet blev det gennem en længere proces besluttet, at ruten skulle have navnet ”KØSTEN”. Det karakteristiske ”Ø” giver navnet opmærksomhed og refererer direkte til stedet, som er langs Østersøen, ruten ligger på en ø, vi befinder os i Østdanmark, og der er en direkte reference til ”I østen stiger solen op”, da ruten vil være et helt unikt sted at se solopgangen. </a:t>
            </a:r>
            <a:endParaRPr lang="da-DK">
              <a:cs typeface="Times New Roman"/>
            </a:endParaRPr>
          </a:p>
          <a:p>
            <a:pPr algn="l"/>
            <a:endParaRPr lang="da-DK">
              <a:latin typeface="Verdana"/>
              <a:ea typeface="Verdana"/>
              <a:cs typeface="Times New Roman"/>
            </a:endParaRPr>
          </a:p>
          <a:p>
            <a:pPr algn="l"/>
            <a:r>
              <a:rPr lang="da-DK">
                <a:latin typeface="Verdana"/>
                <a:ea typeface="Verdana"/>
                <a:cs typeface="Times New Roman"/>
              </a:rPr>
              <a:t>Udover navnet er der udviklet et logo og en visuel identitet for KØSTEN. Denne identitet vil være gennemgående for al markedsføring, skiltning og materiale der relaterer sig til ruten. Det bliver rullet ud gradvist i samarbejde med Visit Lolland-Falster. Derudover er der skabt en storytelling, som skal være omdrejningspunktet for den kommunikation, der skal laves om ruten, og skal samtidig være en måde at formidle rutens identitet til de lokale aktører, som vi samarbejder med ift. udvikling af oplevelsesmulighederne langs ruten. </a:t>
            </a:r>
            <a:endParaRPr lang="da-DK">
              <a:cs typeface="Times New Roman"/>
            </a:endParaRPr>
          </a:p>
          <a:p>
            <a:pPr algn="l"/>
            <a:endParaRPr lang="da-DK">
              <a:latin typeface="Verdana"/>
              <a:ea typeface="Verdana"/>
              <a:cs typeface="Times New Roman"/>
            </a:endParaRPr>
          </a:p>
          <a:p>
            <a:pPr algn="l"/>
            <a:r>
              <a:rPr lang="da-DK">
                <a:latin typeface="Verdana"/>
                <a:ea typeface="Verdana"/>
                <a:cs typeface="Times New Roman"/>
              </a:rPr>
              <a:t>Der bliver de kommende år videreudviklet på ruten og konceptet. Det forventes at markedsføre KØSTEN som turismeprodukt til sommerperioden 2026. </a:t>
            </a:r>
            <a:endParaRPr lang="da-DK">
              <a:cs typeface="Times New Roman"/>
            </a:endParaRPr>
          </a:p>
          <a:p>
            <a:pPr>
              <a:lnSpc>
                <a:spcPct val="107000"/>
              </a:lnSpc>
              <a:spcAft>
                <a:spcPts val="800"/>
              </a:spcAft>
            </a:pPr>
            <a:endParaRPr lang="da-DK" sz="900">
              <a:effectLst/>
              <a:latin typeface="Verdana"/>
              <a:ea typeface="Verdana"/>
              <a:cs typeface="Times New Roman"/>
            </a:endParaRPr>
          </a:p>
          <a:p>
            <a:pPr>
              <a:lnSpc>
                <a:spcPct val="107000"/>
              </a:lnSpc>
              <a:spcAft>
                <a:spcPts val="800"/>
              </a:spcAft>
            </a:pPr>
            <a:endParaRPr lang="da-DK">
              <a:latin typeface="Verdana"/>
              <a:ea typeface="Verdana"/>
              <a:cs typeface="Times New Roman"/>
            </a:endParaRPr>
          </a:p>
        </p:txBody>
      </p:sp>
      <p:sp>
        <p:nvSpPr>
          <p:cNvPr id="8" name="Pladsholder til tekst 7">
            <a:extLst>
              <a:ext uri="{FF2B5EF4-FFF2-40B4-BE49-F238E27FC236}">
                <a16:creationId xmlns:a16="http://schemas.microsoft.com/office/drawing/2014/main" id="{6CE34F84-0EAC-2A30-56AC-82F6A0F29F98}"/>
              </a:ext>
            </a:extLst>
          </p:cNvPr>
          <p:cNvSpPr>
            <a:spLocks noGrp="1"/>
          </p:cNvSpPr>
          <p:nvPr>
            <p:ph type="body" sz="quarter" idx="17"/>
          </p:nvPr>
        </p:nvSpPr>
        <p:spPr/>
        <p:txBody>
          <a:bodyPr/>
          <a:lstStyle/>
          <a:p>
            <a:pPr algn="ctr" defTabSz="648000"/>
            <a:r>
              <a:rPr lang="da-DK" b="1"/>
              <a:t>Fortsat nettotilflytning</a:t>
            </a:r>
          </a:p>
        </p:txBody>
      </p:sp>
      <p:sp>
        <p:nvSpPr>
          <p:cNvPr id="9" name="Pladsholder til slidenummer 8">
            <a:extLst>
              <a:ext uri="{FF2B5EF4-FFF2-40B4-BE49-F238E27FC236}">
                <a16:creationId xmlns:a16="http://schemas.microsoft.com/office/drawing/2014/main" id="{6F7CE76A-7202-18F6-8CBA-CFD7AC3F8477}"/>
              </a:ext>
            </a:extLst>
          </p:cNvPr>
          <p:cNvSpPr>
            <a:spLocks noGrp="1"/>
          </p:cNvSpPr>
          <p:nvPr>
            <p:ph type="sldNum" sz="quarter" idx="4"/>
          </p:nvPr>
        </p:nvSpPr>
        <p:spPr/>
        <p:txBody>
          <a:bodyPr/>
          <a:lstStyle/>
          <a:p>
            <a:fld id="{A302253D-EB53-403A-B8A6-CD8583468AA2}" type="slidenum">
              <a:rPr lang="da-DK" smtClean="0"/>
              <a:pPr/>
              <a:t>12</a:t>
            </a:fld>
            <a:endParaRPr lang="da-DK"/>
          </a:p>
        </p:txBody>
      </p:sp>
      <p:graphicFrame>
        <p:nvGraphicFramePr>
          <p:cNvPr id="10" name="Tabel 9">
            <a:extLst>
              <a:ext uri="{FF2B5EF4-FFF2-40B4-BE49-F238E27FC236}">
                <a16:creationId xmlns:a16="http://schemas.microsoft.com/office/drawing/2014/main" id="{51F8486E-81A5-C242-657D-9B7B96D98A91}"/>
              </a:ext>
            </a:extLst>
          </p:cNvPr>
          <p:cNvGraphicFramePr>
            <a:graphicFrameLocks noGrp="1"/>
          </p:cNvGraphicFramePr>
          <p:nvPr>
            <p:extLst>
              <p:ext uri="{D42A27DB-BD31-4B8C-83A1-F6EECF244321}">
                <p14:modId xmlns:p14="http://schemas.microsoft.com/office/powerpoint/2010/main" val="1378294397"/>
              </p:ext>
            </p:extLst>
          </p:nvPr>
        </p:nvGraphicFramePr>
        <p:xfrm>
          <a:off x="603250" y="4903000"/>
          <a:ext cx="2766979" cy="1447800"/>
        </p:xfrm>
        <a:graphic>
          <a:graphicData uri="http://schemas.openxmlformats.org/drawingml/2006/table">
            <a:tbl>
              <a:tblPr firstRow="1" bandRow="1"/>
              <a:tblGrid>
                <a:gridCol w="1341941">
                  <a:extLst>
                    <a:ext uri="{9D8B030D-6E8A-4147-A177-3AD203B41FA5}">
                      <a16:colId xmlns:a16="http://schemas.microsoft.com/office/drawing/2014/main" val="1172431278"/>
                    </a:ext>
                  </a:extLst>
                </a:gridCol>
                <a:gridCol w="636477">
                  <a:extLst>
                    <a:ext uri="{9D8B030D-6E8A-4147-A177-3AD203B41FA5}">
                      <a16:colId xmlns:a16="http://schemas.microsoft.com/office/drawing/2014/main" val="370798512"/>
                    </a:ext>
                  </a:extLst>
                </a:gridCol>
                <a:gridCol w="788561">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cs typeface="Verdana"/>
                        </a:rPr>
                        <a:t>2024</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a:ea typeface="Verdana"/>
                        </a:rPr>
                        <a:t>Antal borgere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175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-62,5%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04815">
                <a:tc>
                  <a:txBody>
                    <a:bodyPr/>
                    <a:lstStyle/>
                    <a:p>
                      <a:r>
                        <a:rPr lang="da-DK" sz="800">
                          <a:latin typeface="Verdana"/>
                          <a:ea typeface="Verdana"/>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a-DK" sz="800" b="1">
                          <a:latin typeface="Verdana"/>
                          <a:ea typeface="Verdana"/>
                        </a:rPr>
                        <a:t>Stigende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6848379"/>
                  </a:ext>
                </a:extLst>
              </a:tr>
              <a:tr h="0">
                <a:tc gridSpan="3">
                  <a:txBody>
                    <a:bodyPr/>
                    <a:lstStyle/>
                    <a:p>
                      <a:pPr marL="0" marR="0" lvl="0" indent="0" algn="l" eaLnBrk="1" fontAlgn="auto" latinLnBrk="0" hangingPunct="1">
                        <a:lnSpc>
                          <a:spcPct val="100000"/>
                        </a:lnSpc>
                        <a:spcBef>
                          <a:spcPts val="0"/>
                        </a:spcBef>
                        <a:spcAft>
                          <a:spcPts val="0"/>
                        </a:spcAft>
                        <a:buClrTx/>
                        <a:buSzTx/>
                        <a:buFontTx/>
                        <a:buNone/>
                      </a:pPr>
                      <a:r>
                        <a:rPr lang="da-DK" sz="800">
                          <a:solidFill>
                            <a:schemeClr val="tx1"/>
                          </a:solidFill>
                          <a:effectLst/>
                          <a:latin typeface="Verdana" panose="020B0604030504040204" pitchFamily="34" charset="0"/>
                          <a:ea typeface="Aptos" panose="020B0004020202020204" pitchFamily="34" charset="0"/>
                          <a:cs typeface="Aptos" panose="020B0004020202020204" pitchFamily="34" charset="0"/>
                        </a:rPr>
                        <a:t>I 2024 flyttede 3.075 borgere til kommunen, mens 2.902 flyttede væk. Nettoflytningen var særlig høj i 2022 pga. krigen i Ukraine.</a:t>
                      </a:r>
                      <a:r>
                        <a:rPr lang="da-DK" sz="800" b="0" i="0">
                          <a:solidFill>
                            <a:schemeClr val="tx1"/>
                          </a:solidFill>
                          <a:effectLst/>
                          <a:highlight>
                            <a:srgbClr val="FFFF00"/>
                          </a:highlight>
                          <a:latin typeface="Verdana"/>
                          <a:ea typeface="Verdana"/>
                          <a:cs typeface="+mn-cs"/>
                        </a:rPr>
                        <a:t> </a:t>
                      </a:r>
                    </a:p>
                    <a:p>
                      <a:pPr marL="0" marR="0" lvl="0" indent="0" algn="l" eaLnBrk="1" fontAlgn="auto" latinLnBrk="0" hangingPunct="1">
                        <a:lnSpc>
                          <a:spcPct val="100000"/>
                        </a:lnSpc>
                        <a:spcBef>
                          <a:spcPts val="0"/>
                        </a:spcBef>
                        <a:spcAft>
                          <a:spcPts val="0"/>
                        </a:spcAft>
                        <a:buClrTx/>
                        <a:buSzTx/>
                        <a:buFontTx/>
                        <a:buNone/>
                      </a:pPr>
                      <a:endParaRPr lang="da-DK" sz="800" b="0" i="0">
                        <a:solidFill>
                          <a:schemeClr val="tx1"/>
                        </a:solidFill>
                        <a:effectLst/>
                        <a:highlight>
                          <a:srgbClr val="FFFF00"/>
                        </a:highlight>
                        <a:latin typeface="Verdana"/>
                        <a:ea typeface="Verdana"/>
                        <a:cs typeface="+mn-cs"/>
                      </a:endParaRPr>
                    </a:p>
                    <a:p>
                      <a:pPr marL="0" marR="0" lvl="0" indent="0" algn="l" eaLnBrk="1" fontAlgn="auto" latinLnBrk="0" hangingPunct="1">
                        <a:lnSpc>
                          <a:spcPct val="100000"/>
                        </a:lnSpc>
                        <a:spcBef>
                          <a:spcPts val="0"/>
                        </a:spcBef>
                        <a:spcAft>
                          <a:spcPts val="0"/>
                        </a:spcAft>
                        <a:buClrTx/>
                        <a:buSzTx/>
                        <a:buFontTx/>
                        <a:buNone/>
                      </a:pPr>
                      <a:r>
                        <a:rPr lang="da-DK" sz="700" b="0" i="1">
                          <a:solidFill>
                            <a:schemeClr val="tx1"/>
                          </a:solidFill>
                          <a:effectLst/>
                          <a:latin typeface="Verdana" panose="020B0604030504040204" pitchFamily="34" charset="0"/>
                          <a:ea typeface="Verdana" panose="020B0604030504040204" pitchFamily="34" charset="0"/>
                          <a:cs typeface="+mn-cs"/>
                        </a:rPr>
                        <a:t>Kilde: LIFA-flyttedata </a:t>
                      </a:r>
                      <a:br>
                        <a:rPr lang="da-DK" sz="800" b="0" i="0">
                          <a:solidFill>
                            <a:schemeClr val="tx1"/>
                          </a:solidFill>
                          <a:effectLst/>
                          <a:latin typeface="Verdana" panose="020B0604030504040204" pitchFamily="34" charset="0"/>
                          <a:ea typeface="Verdana" panose="020B0604030504040204" pitchFamily="34" charset="0"/>
                          <a:cs typeface="+mn-cs"/>
                        </a:rPr>
                      </a:br>
                      <a:endParaRPr lang="da-DK" sz="800" b="1">
                        <a:solidFill>
                          <a:schemeClr val="tx1"/>
                        </a:solidFill>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434004060"/>
                  </a:ext>
                </a:extLst>
              </a:tr>
            </a:tbl>
          </a:graphicData>
        </a:graphic>
      </p:graphicFrame>
      <p:graphicFrame>
        <p:nvGraphicFramePr>
          <p:cNvPr id="11" name="Tabel 10">
            <a:extLst>
              <a:ext uri="{FF2B5EF4-FFF2-40B4-BE49-F238E27FC236}">
                <a16:creationId xmlns:a16="http://schemas.microsoft.com/office/drawing/2014/main" id="{8019F619-7CF6-1598-2D5B-FBA371DD03C7}"/>
              </a:ext>
            </a:extLst>
          </p:cNvPr>
          <p:cNvGraphicFramePr>
            <a:graphicFrameLocks noGrp="1"/>
          </p:cNvGraphicFramePr>
          <p:nvPr>
            <p:extLst>
              <p:ext uri="{D42A27DB-BD31-4B8C-83A1-F6EECF244321}">
                <p14:modId xmlns:p14="http://schemas.microsoft.com/office/powerpoint/2010/main" val="238059596"/>
              </p:ext>
            </p:extLst>
          </p:nvPr>
        </p:nvGraphicFramePr>
        <p:xfrm>
          <a:off x="3578469" y="4903000"/>
          <a:ext cx="2766979" cy="1447800"/>
        </p:xfrm>
        <a:graphic>
          <a:graphicData uri="http://schemas.openxmlformats.org/drawingml/2006/table">
            <a:tbl>
              <a:tblPr firstRow="1" bandRow="1"/>
              <a:tblGrid>
                <a:gridCol w="1341941">
                  <a:extLst>
                    <a:ext uri="{9D8B030D-6E8A-4147-A177-3AD203B41FA5}">
                      <a16:colId xmlns:a16="http://schemas.microsoft.com/office/drawing/2014/main" val="1172431278"/>
                    </a:ext>
                  </a:extLst>
                </a:gridCol>
                <a:gridCol w="636477">
                  <a:extLst>
                    <a:ext uri="{9D8B030D-6E8A-4147-A177-3AD203B41FA5}">
                      <a16:colId xmlns:a16="http://schemas.microsoft.com/office/drawing/2014/main" val="370798512"/>
                    </a:ext>
                  </a:extLst>
                </a:gridCol>
                <a:gridCol w="788561">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cs typeface="Verdana"/>
                        </a:rPr>
                        <a:t>2024</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1421">
                <a:tc>
                  <a:txBody>
                    <a:bodyPr/>
                    <a:lstStyle/>
                    <a:p>
                      <a:r>
                        <a:rPr lang="da-DK" sz="800">
                          <a:latin typeface="Verdana" panose="020B0604030504040204" pitchFamily="34" charset="0"/>
                          <a:ea typeface="Verdana" panose="020B0604030504040204" pitchFamily="34" charset="0"/>
                        </a:rPr>
                        <a:t>Fastholdelsesprocent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51,5,%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+3,9 %point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800">
                          <a:latin typeface="Verdana" panose="020B0604030504040204" pitchFamily="34" charset="0"/>
                          <a:ea typeface="Verdana" panose="020B0604030504040204" pitchFamily="34" charset="0"/>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a-DK" sz="800" b="1">
                          <a:latin typeface="Verdana" panose="020B0604030504040204" pitchFamily="34" charset="0"/>
                          <a:ea typeface="Verdana" panose="020B0604030504040204" pitchFamily="34" charset="0"/>
                        </a:rPr>
                        <a:t>Stigende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6848379"/>
                  </a:ext>
                </a:extLst>
              </a:tr>
              <a:tr h="0">
                <a:tc gridSpan="3">
                  <a:txBody>
                    <a:bodyPr/>
                    <a:lstStyle/>
                    <a:p>
                      <a:r>
                        <a:rPr lang="da-DK" sz="800">
                          <a:solidFill>
                            <a:schemeClr val="tx1"/>
                          </a:solidFill>
                          <a:effectLst/>
                          <a:latin typeface="Verdana" panose="020B0604030504040204" pitchFamily="34" charset="0"/>
                          <a:ea typeface="Aptos" panose="020B0004020202020204" pitchFamily="34" charset="0"/>
                          <a:cs typeface="Aptos" panose="020B0004020202020204" pitchFamily="34" charset="0"/>
                        </a:rPr>
                        <a:t>Målingen viser andelen af borgere, som flyttede til kommunen i en 12 mdr. periode for 3 år siden og stadig bor der. I 2021 flyttede 3.301 borgere til Guldborgsund, og 1.686 bor der stadig i 2024 </a:t>
                      </a:r>
                      <a:r>
                        <a:rPr lang="da-DK" sz="700" i="1">
                          <a:solidFill>
                            <a:schemeClr val="tx1"/>
                          </a:solidFill>
                          <a:effectLst/>
                          <a:latin typeface="Verdana" panose="020B0604030504040204" pitchFamily="34" charset="0"/>
                          <a:ea typeface="Verdana" panose="020B0604030504040204" pitchFamily="34" charset="0"/>
                          <a:cs typeface="+mn-cs"/>
                        </a:rPr>
                        <a:t>Kilde: LIFA-flyttedata</a:t>
                      </a:r>
                      <a:endParaRPr lang="da-DK" sz="700" i="1">
                        <a:latin typeface="Verdana" panose="020B0604030504040204" pitchFamily="34" charset="0"/>
                        <a:ea typeface="Verdana" panose="020B0604030504040204" pitchFamily="34" charset="0"/>
                      </a:endParaRPr>
                    </a:p>
                    <a:p>
                      <a:pPr defTabSz="648000"/>
                      <a:r>
                        <a:rPr lang="da-DK" sz="800" b="0" i="0">
                          <a:solidFill>
                            <a:schemeClr val="tx1"/>
                          </a:solidFill>
                          <a:effectLst/>
                          <a:latin typeface="Verdana" panose="020B0604030504040204" pitchFamily="34" charset="0"/>
                          <a:ea typeface="Verdana" panose="020B0604030504040204" pitchFamily="34" charset="0"/>
                          <a:cs typeface="+mn-cs"/>
                        </a:rPr>
                        <a:t> </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434004060"/>
                  </a:ext>
                </a:extLst>
              </a:tr>
            </a:tbl>
          </a:graphicData>
        </a:graphic>
      </p:graphicFrame>
      <p:graphicFrame>
        <p:nvGraphicFramePr>
          <p:cNvPr id="15" name="Tabel 14">
            <a:extLst>
              <a:ext uri="{FF2B5EF4-FFF2-40B4-BE49-F238E27FC236}">
                <a16:creationId xmlns:a16="http://schemas.microsoft.com/office/drawing/2014/main" id="{201F8621-7848-F219-7918-CC8C1DB5E3FA}"/>
              </a:ext>
            </a:extLst>
          </p:cNvPr>
          <p:cNvGraphicFramePr>
            <a:graphicFrameLocks noGrp="1"/>
          </p:cNvGraphicFramePr>
          <p:nvPr>
            <p:extLst>
              <p:ext uri="{D42A27DB-BD31-4B8C-83A1-F6EECF244321}">
                <p14:modId xmlns:p14="http://schemas.microsoft.com/office/powerpoint/2010/main" val="3007762485"/>
              </p:ext>
            </p:extLst>
          </p:nvPr>
        </p:nvGraphicFramePr>
        <p:xfrm>
          <a:off x="6527150" y="5003045"/>
          <a:ext cx="2784221" cy="1325880"/>
        </p:xfrm>
        <a:graphic>
          <a:graphicData uri="http://schemas.openxmlformats.org/drawingml/2006/table">
            <a:tbl>
              <a:tblPr firstRow="1" bandRow="1"/>
              <a:tblGrid>
                <a:gridCol w="1164641">
                  <a:extLst>
                    <a:ext uri="{9D8B030D-6E8A-4147-A177-3AD203B41FA5}">
                      <a16:colId xmlns:a16="http://schemas.microsoft.com/office/drawing/2014/main" val="1172431278"/>
                    </a:ext>
                  </a:extLst>
                </a:gridCol>
                <a:gridCol w="826105">
                  <a:extLst>
                    <a:ext uri="{9D8B030D-6E8A-4147-A177-3AD203B41FA5}">
                      <a16:colId xmlns:a16="http://schemas.microsoft.com/office/drawing/2014/main" val="370798512"/>
                    </a:ext>
                  </a:extLst>
                </a:gridCol>
                <a:gridCol w="793475">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da-DK" sz="75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panose="020B0604030504040204" pitchFamily="34" charset="0"/>
                          <a:ea typeface="Verdana" panose="020B0604030504040204" pitchFamily="34" charset="0"/>
                        </a:rPr>
                        <a:t>Antal i alt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170.553</a:t>
                      </a: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75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800">
                          <a:latin typeface="Verdana" panose="020B0604030504040204" pitchFamily="34" charset="0"/>
                          <a:ea typeface="Verdana" panose="020B0604030504040204" pitchFamily="34" charset="0"/>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a-DK" sz="800" b="1">
                          <a:latin typeface="Verdana" panose="020B0604030504040204" pitchFamily="34" charset="0"/>
                          <a:ea typeface="Verdana" panose="020B0604030504040204" pitchFamily="34" charset="0"/>
                        </a:rPr>
                        <a:t>Fastholde</a:t>
                      </a:r>
                      <a:r>
                        <a:rPr lang="da-DK" sz="800" b="0">
                          <a:latin typeface="Verdana" panose="020B0604030504040204" pitchFamily="34" charset="0"/>
                          <a:ea typeface="Verdana" panose="020B0604030504040204" pitchFamily="34" charset="0"/>
                        </a:rPr>
                        <a:t> antal besøgende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6848379"/>
                  </a:ext>
                </a:extLst>
              </a:tr>
              <a:tr h="0">
                <a:tc gridSpan="3">
                  <a:txBody>
                    <a:bodyPr/>
                    <a:lstStyle/>
                    <a:p>
                      <a:r>
                        <a:rPr lang="da-DK" sz="800">
                          <a:latin typeface="Verdana"/>
                          <a:ea typeface="Verdana"/>
                        </a:rPr>
                        <a:t>Målingen viser antal </a:t>
                      </a:r>
                      <a:r>
                        <a:rPr lang="da-DK" sz="800" err="1">
                          <a:latin typeface="Verdana"/>
                          <a:ea typeface="Verdana"/>
                        </a:rPr>
                        <a:t>antal</a:t>
                      </a:r>
                      <a:r>
                        <a:rPr lang="da-DK" sz="800">
                          <a:latin typeface="Verdana"/>
                          <a:ea typeface="Verdana"/>
                        </a:rPr>
                        <a:t> besøgende i Nykøbing, Nørre Alslev og Nysted. Stubbekøbing afventer grundet flytning til skolen. Tallene fra Væggerløse og Sakskøbing er baseret på skøn. </a:t>
                      </a:r>
                    </a:p>
                    <a:p>
                      <a:r>
                        <a:rPr lang="da-DK" sz="700" i="1">
                          <a:latin typeface="Verdana" panose="020B0604030504040204" pitchFamily="34" charset="0"/>
                          <a:ea typeface="Verdana" panose="020B0604030504040204" pitchFamily="34" charset="0"/>
                        </a:rPr>
                        <a:t>Kilde: Bibliotek- og Borgerservice</a:t>
                      </a: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434004060"/>
                  </a:ext>
                </a:extLst>
              </a:tr>
            </a:tbl>
          </a:graphicData>
        </a:graphic>
      </p:graphicFrame>
      <p:sp>
        <p:nvSpPr>
          <p:cNvPr id="17" name="Tekstfelt 16">
            <a:extLst>
              <a:ext uri="{FF2B5EF4-FFF2-40B4-BE49-F238E27FC236}">
                <a16:creationId xmlns:a16="http://schemas.microsoft.com/office/drawing/2014/main" id="{8EBAFEDC-B14F-163F-53ED-1D7C8FA402C5}"/>
              </a:ext>
            </a:extLst>
          </p:cNvPr>
          <p:cNvSpPr txBox="1"/>
          <p:nvPr/>
        </p:nvSpPr>
        <p:spPr>
          <a:xfrm>
            <a:off x="560896" y="6230321"/>
            <a:ext cx="3847528" cy="215444"/>
          </a:xfrm>
          <a:prstGeom prst="rect">
            <a:avLst/>
          </a:prstGeom>
          <a:noFill/>
        </p:spPr>
        <p:txBody>
          <a:bodyPr wrap="none" rtlCol="0">
            <a:spAutoFit/>
          </a:bodyPr>
          <a:lstStyle/>
          <a:p>
            <a:r>
              <a:rPr lang="da-DK" sz="800" i="1">
                <a:latin typeface="Verdana" panose="020B0604030504040204" pitchFamily="34" charset="0"/>
                <a:ea typeface="Verdana" panose="020B0604030504040204" pitchFamily="34" charset="0"/>
              </a:rPr>
              <a:t>*Tallet under ”Udvikling” viser forskellen fra baseline til aktuel måling.</a:t>
            </a:r>
          </a:p>
        </p:txBody>
      </p:sp>
      <p:pic>
        <p:nvPicPr>
          <p:cNvPr id="12" name="Billede 11" descr="Et billede, der indeholder Font/skrifttype, skærmbillede, tekst, Grafik&#10;&#10;Indhold genereret af kunstig intelligens kan være forkert.">
            <a:extLst>
              <a:ext uri="{FF2B5EF4-FFF2-40B4-BE49-F238E27FC236}">
                <a16:creationId xmlns:a16="http://schemas.microsoft.com/office/drawing/2014/main" id="{C94138FD-1FCD-F50B-7314-22814146B43C}"/>
              </a:ext>
            </a:extLst>
          </p:cNvPr>
          <p:cNvPicPr>
            <a:picLocks noChangeAspect="1"/>
          </p:cNvPicPr>
          <p:nvPr/>
        </p:nvPicPr>
        <p:blipFill>
          <a:blip r:embed="rId3"/>
          <a:stretch>
            <a:fillRect/>
          </a:stretch>
        </p:blipFill>
        <p:spPr>
          <a:xfrm>
            <a:off x="7217074" y="3337600"/>
            <a:ext cx="1939626" cy="1182721"/>
          </a:xfrm>
          <a:prstGeom prst="rect">
            <a:avLst/>
          </a:prstGeom>
        </p:spPr>
      </p:pic>
    </p:spTree>
    <p:extLst>
      <p:ext uri="{BB962C8B-B14F-4D97-AF65-F5344CB8AC3E}">
        <p14:creationId xmlns:p14="http://schemas.microsoft.com/office/powerpoint/2010/main" val="55088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92F0CB0-6284-ED6D-4AFF-BF4C1E0FC402}"/>
              </a:ext>
            </a:extLst>
          </p:cNvPr>
          <p:cNvSpPr>
            <a:spLocks noGrp="1"/>
          </p:cNvSpPr>
          <p:nvPr>
            <p:ph type="body" sz="quarter" idx="16"/>
          </p:nvPr>
        </p:nvSpPr>
        <p:spPr/>
        <p:txBody>
          <a:bodyPr/>
          <a:lstStyle/>
          <a:p>
            <a:r>
              <a:rPr lang="da-DK"/>
              <a:t>Indsatser/cases</a:t>
            </a:r>
          </a:p>
        </p:txBody>
      </p:sp>
      <p:sp>
        <p:nvSpPr>
          <p:cNvPr id="3" name="Pladsholder til tekst 2">
            <a:extLst>
              <a:ext uri="{FF2B5EF4-FFF2-40B4-BE49-F238E27FC236}">
                <a16:creationId xmlns:a16="http://schemas.microsoft.com/office/drawing/2014/main" id="{6AD7B521-DF09-BB99-591E-15C0C7FD4E56}"/>
              </a:ext>
            </a:extLst>
          </p:cNvPr>
          <p:cNvSpPr>
            <a:spLocks noGrp="1"/>
          </p:cNvSpPr>
          <p:nvPr>
            <p:ph type="body" sz="quarter" idx="15"/>
          </p:nvPr>
        </p:nvSpPr>
        <p:spPr/>
        <p:txBody>
          <a:bodyPr/>
          <a:lstStyle/>
          <a:p>
            <a:r>
              <a:rPr lang="da-DK"/>
              <a:t>Pejlemærker</a:t>
            </a:r>
          </a:p>
        </p:txBody>
      </p:sp>
      <p:sp>
        <p:nvSpPr>
          <p:cNvPr id="4" name="Pladsholder til tekst 3">
            <a:extLst>
              <a:ext uri="{FF2B5EF4-FFF2-40B4-BE49-F238E27FC236}">
                <a16:creationId xmlns:a16="http://schemas.microsoft.com/office/drawing/2014/main" id="{67A16168-02FA-C0B8-EED5-247E208953EB}"/>
              </a:ext>
            </a:extLst>
          </p:cNvPr>
          <p:cNvSpPr>
            <a:spLocks noGrp="1"/>
          </p:cNvSpPr>
          <p:nvPr>
            <p:ph type="body" sz="quarter" idx="14"/>
          </p:nvPr>
        </p:nvSpPr>
        <p:spPr/>
        <p:txBody>
          <a:bodyPr/>
          <a:lstStyle/>
          <a:p>
            <a:r>
              <a:rPr lang="da-DK"/>
              <a:t>Være lydhøre overfor og understøtte nye nichetilbud og turismeevents</a:t>
            </a:r>
          </a:p>
          <a:p>
            <a:endParaRPr lang="da-DK"/>
          </a:p>
          <a:p>
            <a:r>
              <a:rPr lang="da-DK"/>
              <a:t>Udarbejde en landdistrikts-strategi i sammenhæng med den eksisterende bosætnings-strategi</a:t>
            </a:r>
          </a:p>
          <a:p>
            <a:endParaRPr lang="da-DK"/>
          </a:p>
          <a:p>
            <a:r>
              <a:rPr lang="da-DK"/>
              <a:t>Vi vil styrke bosætningen gennem formidling af vores tilbud og stedbundne værdier på tværs af alle fagområder</a:t>
            </a:r>
          </a:p>
          <a:p>
            <a:endParaRPr lang="da-DK"/>
          </a:p>
        </p:txBody>
      </p:sp>
      <p:sp>
        <p:nvSpPr>
          <p:cNvPr id="5" name="Pladsholder til tekst 4">
            <a:extLst>
              <a:ext uri="{FF2B5EF4-FFF2-40B4-BE49-F238E27FC236}">
                <a16:creationId xmlns:a16="http://schemas.microsoft.com/office/drawing/2014/main" id="{F91CA58E-0533-335D-5872-3CF272A9850C}"/>
              </a:ext>
            </a:extLst>
          </p:cNvPr>
          <p:cNvSpPr>
            <a:spLocks noGrp="1"/>
          </p:cNvSpPr>
          <p:nvPr>
            <p:ph type="body" sz="quarter" idx="12"/>
          </p:nvPr>
        </p:nvSpPr>
        <p:spPr/>
        <p:txBody>
          <a:bodyPr/>
          <a:lstStyle/>
          <a:p>
            <a:pPr algn="ctr"/>
            <a:r>
              <a:rPr lang="da-DK" b="1"/>
              <a:t>Antal overnatninger - detaljer</a:t>
            </a:r>
          </a:p>
          <a:p>
            <a:endParaRPr lang="da-DK"/>
          </a:p>
        </p:txBody>
      </p:sp>
      <p:sp>
        <p:nvSpPr>
          <p:cNvPr id="18" name="Pladsholder til tekst 17">
            <a:extLst>
              <a:ext uri="{FF2B5EF4-FFF2-40B4-BE49-F238E27FC236}">
                <a16:creationId xmlns:a16="http://schemas.microsoft.com/office/drawing/2014/main" id="{58E92EAA-A437-F21C-A1FC-528A11B3CB62}"/>
              </a:ext>
            </a:extLst>
          </p:cNvPr>
          <p:cNvSpPr>
            <a:spLocks noGrp="1"/>
          </p:cNvSpPr>
          <p:nvPr>
            <p:ph type="body" sz="quarter" idx="13"/>
          </p:nvPr>
        </p:nvSpPr>
        <p:spPr/>
        <p:txBody>
          <a:bodyPr/>
          <a:lstStyle/>
          <a:p>
            <a:endParaRPr lang="da-DK"/>
          </a:p>
        </p:txBody>
      </p:sp>
      <p:sp>
        <p:nvSpPr>
          <p:cNvPr id="7" name="Pladsholder til tekst 6">
            <a:extLst>
              <a:ext uri="{FF2B5EF4-FFF2-40B4-BE49-F238E27FC236}">
                <a16:creationId xmlns:a16="http://schemas.microsoft.com/office/drawing/2014/main" id="{279E5226-DCD1-111F-8DAD-726993651CD9}"/>
              </a:ext>
            </a:extLst>
          </p:cNvPr>
          <p:cNvSpPr>
            <a:spLocks noGrp="1"/>
          </p:cNvSpPr>
          <p:nvPr>
            <p:ph type="body" sz="quarter" idx="11"/>
          </p:nvPr>
        </p:nvSpPr>
        <p:spPr/>
        <p:txBody>
          <a:bodyPr lIns="91440" tIns="45720" rIns="91440" bIns="45720" numCol="3" spcCol="180000" anchor="t"/>
          <a:lstStyle/>
          <a:p>
            <a:pPr algn="l"/>
            <a:r>
              <a:rPr lang="da-DK" b="1" dirty="0">
                <a:latin typeface="Verdana"/>
                <a:ea typeface="Verdana"/>
              </a:rPr>
              <a:t>Samarbejde med det lokale initiativ om aktivitetsplads i Eskilstrup</a:t>
            </a:r>
            <a:endParaRPr lang="da-DK" dirty="0"/>
          </a:p>
          <a:p>
            <a:pPr algn="l"/>
            <a:endParaRPr lang="da-DK" b="1" dirty="0">
              <a:latin typeface="Verdana"/>
              <a:ea typeface="Verdana"/>
            </a:endParaRPr>
          </a:p>
          <a:p>
            <a:pPr algn="l"/>
            <a:r>
              <a:rPr lang="da-DK" dirty="0">
                <a:latin typeface="Verdana"/>
                <a:ea typeface="Verdana"/>
              </a:rPr>
              <a:t>I Eskilstrup har borgerne fokus på at forbedre forholdene for de børnefamilier, som de gerne vil tiltrække endnu flere af. Der er er stærkt foreningsliv og sammenhold, der har jævnlige fællesspisninger, og de formår at bakke hinanden op på tværs af fællesskaber. Det sås blandt andet da foreningerne gik sammen og støttede op om Gøglertruppens udendørs teaterforestilling i sommeren 2023. </a:t>
            </a:r>
            <a:endParaRPr lang="da-DK" dirty="0"/>
          </a:p>
          <a:p>
            <a:pPr algn="l"/>
            <a:endParaRPr lang="da-DK" dirty="0">
              <a:latin typeface="Verdana"/>
              <a:ea typeface="Verdana"/>
            </a:endParaRPr>
          </a:p>
          <a:p>
            <a:pPr algn="l"/>
            <a:r>
              <a:rPr lang="da-DK" dirty="0">
                <a:latin typeface="Verdana"/>
                <a:ea typeface="Verdana"/>
              </a:rPr>
              <a:t>I 2024 har der været fokus på at etablere en ny lege- og aktivitetsplads på det tomme græsareal, som ligger tæt på skolen og hallen. Her var det beboerforeningen der gik forrest med opbakning fra byens foreninger, erhvervsliv og ikke mindst skolen, som har en central rolle i byens udvikling. Sammen lykkes det dem at rejse midlerne til pladsen – også med støtte fra Landdistriktspuljen. </a:t>
            </a:r>
            <a:endParaRPr lang="da-DK" dirty="0"/>
          </a:p>
          <a:p>
            <a:pPr algn="l"/>
            <a:endParaRPr lang="da-DK" dirty="0">
              <a:latin typeface="Verdana"/>
              <a:ea typeface="Verdana"/>
            </a:endParaRPr>
          </a:p>
          <a:p>
            <a:pPr algn="l"/>
            <a:r>
              <a:rPr lang="da-DK" dirty="0">
                <a:latin typeface="Verdana"/>
                <a:ea typeface="Verdana"/>
              </a:rPr>
              <a:t>Der har løbende været samarbejde mellem Guldborgsund Kommune og Styregruppe 44 i Eskilstrup om de nuværende og kommende planer for området. </a:t>
            </a:r>
          </a:p>
          <a:p>
            <a:pPr algn="l"/>
            <a:endParaRPr lang="da-DK" dirty="0">
              <a:latin typeface="Verdana"/>
              <a:ea typeface="Verdana"/>
            </a:endParaRPr>
          </a:p>
          <a:p>
            <a:pPr algn="l"/>
            <a:r>
              <a:rPr lang="da-DK" dirty="0">
                <a:latin typeface="Verdana"/>
                <a:ea typeface="Verdana"/>
              </a:rPr>
              <a:t>Styregruppen har med sparring fra kommunens landdistriktsindsats udviklet en strategi for deres arbejde, som beskriver og prioriterer de projekter de ønsker de kommende år. Dette gør dem i stand til at prioritere i deres indsats og ressourcer.</a:t>
            </a:r>
            <a:endParaRPr lang="da-DK" dirty="0"/>
          </a:p>
          <a:p>
            <a:pPr algn="l"/>
            <a:endParaRPr lang="da-DK" dirty="0">
              <a:latin typeface="Verdana"/>
              <a:ea typeface="Verdana"/>
            </a:endParaRPr>
          </a:p>
          <a:p>
            <a:pPr algn="l"/>
            <a:r>
              <a:rPr lang="da-DK" dirty="0">
                <a:latin typeface="Verdana"/>
                <a:ea typeface="Verdana"/>
              </a:rPr>
              <a:t>Aktivitetspladsen var blot et af de initiativer, som vi har samarbejdet med Eskilstrup omkring. Det forventes at der fremover kommer mange flere initiativer og indsatser, der vil sikre en øget bosætning og endnu højere borgertilfredshed i området.     </a:t>
            </a:r>
            <a:endParaRPr lang="da-DK" dirty="0"/>
          </a:p>
          <a:p>
            <a:endParaRPr lang="da-DK" dirty="0">
              <a:latin typeface="Verdana"/>
              <a:ea typeface="Verdana"/>
            </a:endParaRPr>
          </a:p>
        </p:txBody>
      </p:sp>
      <p:sp>
        <p:nvSpPr>
          <p:cNvPr id="8" name="Pladsholder til tekst 7">
            <a:extLst>
              <a:ext uri="{FF2B5EF4-FFF2-40B4-BE49-F238E27FC236}">
                <a16:creationId xmlns:a16="http://schemas.microsoft.com/office/drawing/2014/main" id="{EAD8ADC0-C4AD-4D43-1D67-0A866A0CF10C}"/>
              </a:ext>
            </a:extLst>
          </p:cNvPr>
          <p:cNvSpPr>
            <a:spLocks noGrp="1"/>
          </p:cNvSpPr>
          <p:nvPr>
            <p:ph type="body" sz="quarter" idx="17"/>
          </p:nvPr>
        </p:nvSpPr>
        <p:spPr/>
        <p:txBody>
          <a:bodyPr/>
          <a:lstStyle/>
          <a:p>
            <a:pPr algn="ctr"/>
            <a:r>
              <a:rPr lang="da-DK" b="1"/>
              <a:t>Antal overnatninger</a:t>
            </a:r>
          </a:p>
        </p:txBody>
      </p:sp>
      <p:sp>
        <p:nvSpPr>
          <p:cNvPr id="9" name="Pladsholder til slidenummer 8">
            <a:extLst>
              <a:ext uri="{FF2B5EF4-FFF2-40B4-BE49-F238E27FC236}">
                <a16:creationId xmlns:a16="http://schemas.microsoft.com/office/drawing/2014/main" id="{9FEF7010-CFC7-F248-16B7-96AD008EF94F}"/>
              </a:ext>
            </a:extLst>
          </p:cNvPr>
          <p:cNvSpPr>
            <a:spLocks noGrp="1"/>
          </p:cNvSpPr>
          <p:nvPr>
            <p:ph type="sldNum" sz="quarter" idx="4"/>
          </p:nvPr>
        </p:nvSpPr>
        <p:spPr/>
        <p:txBody>
          <a:bodyPr/>
          <a:lstStyle/>
          <a:p>
            <a:fld id="{A302253D-EB53-403A-B8A6-CD8583468AA2}" type="slidenum">
              <a:rPr lang="da-DK" smtClean="0"/>
              <a:pPr/>
              <a:t>13</a:t>
            </a:fld>
            <a:endParaRPr lang="da-DK"/>
          </a:p>
        </p:txBody>
      </p:sp>
      <p:graphicFrame>
        <p:nvGraphicFramePr>
          <p:cNvPr id="11" name="Tabel 10">
            <a:extLst>
              <a:ext uri="{FF2B5EF4-FFF2-40B4-BE49-F238E27FC236}">
                <a16:creationId xmlns:a16="http://schemas.microsoft.com/office/drawing/2014/main" id="{65EBFADF-BF47-93A4-AB74-6860BF902B11}"/>
              </a:ext>
            </a:extLst>
          </p:cNvPr>
          <p:cNvGraphicFramePr>
            <a:graphicFrameLocks noGrp="1"/>
          </p:cNvGraphicFramePr>
          <p:nvPr>
            <p:extLst>
              <p:ext uri="{D42A27DB-BD31-4B8C-83A1-F6EECF244321}">
                <p14:modId xmlns:p14="http://schemas.microsoft.com/office/powerpoint/2010/main" val="4187648353"/>
              </p:ext>
            </p:extLst>
          </p:nvPr>
        </p:nvGraphicFramePr>
        <p:xfrm>
          <a:off x="594628" y="4928400"/>
          <a:ext cx="2775601" cy="1264920"/>
        </p:xfrm>
        <a:graphic>
          <a:graphicData uri="http://schemas.openxmlformats.org/drawingml/2006/table">
            <a:tbl>
              <a:tblPr firstRow="1" bandRow="1"/>
              <a:tblGrid>
                <a:gridCol w="1186680">
                  <a:extLst>
                    <a:ext uri="{9D8B030D-6E8A-4147-A177-3AD203B41FA5}">
                      <a16:colId xmlns:a16="http://schemas.microsoft.com/office/drawing/2014/main" val="1172431278"/>
                    </a:ext>
                  </a:extLst>
                </a:gridCol>
                <a:gridCol w="844491">
                  <a:extLst>
                    <a:ext uri="{9D8B030D-6E8A-4147-A177-3AD203B41FA5}">
                      <a16:colId xmlns:a16="http://schemas.microsoft.com/office/drawing/2014/main" val="370798512"/>
                    </a:ext>
                  </a:extLst>
                </a:gridCol>
                <a:gridCol w="744430">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cs typeface="Verdana"/>
                        </a:rPr>
                        <a:t>2024</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2400">
                <a:tc>
                  <a:txBody>
                    <a:bodyPr/>
                    <a:lstStyle/>
                    <a:p>
                      <a:r>
                        <a:rPr lang="da-DK" sz="800">
                          <a:latin typeface="Verdana" panose="020B0604030504040204" pitchFamily="34" charset="0"/>
                          <a:ea typeface="Verdana" panose="020B0604030504040204" pitchFamily="34" charset="0"/>
                        </a:rPr>
                        <a:t>I alt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1.068.819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-3,5%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12400">
                <a:tc>
                  <a:txBody>
                    <a:bodyPr/>
                    <a:lstStyle/>
                    <a:p>
                      <a:r>
                        <a:rPr lang="da-DK" sz="800">
                          <a:latin typeface="Verdana" panose="020B0604030504040204" pitchFamily="34" charset="0"/>
                          <a:ea typeface="Verdana" panose="020B0604030504040204" pitchFamily="34" charset="0"/>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a-DK" sz="800" b="1">
                          <a:latin typeface="Verdana" panose="020B0604030504040204" pitchFamily="34" charset="0"/>
                          <a:ea typeface="Verdana" panose="020B0604030504040204" pitchFamily="34" charset="0"/>
                        </a:rPr>
                        <a:t>Stigende</a:t>
                      </a:r>
                      <a:endParaRPr lang="da-DK" sz="800" b="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6848379"/>
                  </a:ext>
                </a:extLst>
              </a:tr>
              <a:tr h="212400">
                <a:tc gridSpan="3">
                  <a:txBody>
                    <a:bodyPr/>
                    <a:lstStyle/>
                    <a:p>
                      <a:endParaRPr lang="da-DK" sz="700" i="1" dirty="0">
                        <a:latin typeface="Verdana" panose="020B0604030504040204" pitchFamily="34" charset="0"/>
                        <a:ea typeface="Verdana" panose="020B0604030504040204" pitchFamily="34" charset="0"/>
                      </a:endParaRPr>
                    </a:p>
                    <a:p>
                      <a:endParaRPr lang="da-DK" sz="700" i="1" dirty="0">
                        <a:latin typeface="Verdana" panose="020B0604030504040204" pitchFamily="34" charset="0"/>
                        <a:ea typeface="Verdana" panose="020B0604030504040204" pitchFamily="34" charset="0"/>
                      </a:endParaRPr>
                    </a:p>
                    <a:p>
                      <a:endParaRPr lang="da-DK" sz="700" i="1" dirty="0">
                        <a:latin typeface="Verdana" panose="020B0604030504040204" pitchFamily="34" charset="0"/>
                        <a:ea typeface="Verdana" panose="020B0604030504040204" pitchFamily="34" charset="0"/>
                      </a:endParaRPr>
                    </a:p>
                    <a:p>
                      <a:endParaRPr lang="da-DK" sz="700" i="1" dirty="0">
                        <a:latin typeface="Verdana" panose="020B0604030504040204" pitchFamily="34" charset="0"/>
                        <a:ea typeface="Verdana" panose="020B0604030504040204" pitchFamily="34" charset="0"/>
                      </a:endParaRPr>
                    </a:p>
                    <a:p>
                      <a:r>
                        <a:rPr lang="da-DK" sz="700" i="1" dirty="0">
                          <a:latin typeface="Verdana" panose="020B0604030504040204" pitchFamily="34" charset="0"/>
                          <a:ea typeface="Verdana" panose="020B0604030504040204" pitchFamily="34" charset="0"/>
                        </a:rPr>
                        <a:t>Kilde: Danmarks Statistik</a:t>
                      </a: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10859631"/>
                  </a:ext>
                </a:extLst>
              </a:tr>
            </a:tbl>
          </a:graphicData>
        </a:graphic>
      </p:graphicFrame>
      <p:graphicFrame>
        <p:nvGraphicFramePr>
          <p:cNvPr id="12" name="Tabel 11">
            <a:extLst>
              <a:ext uri="{FF2B5EF4-FFF2-40B4-BE49-F238E27FC236}">
                <a16:creationId xmlns:a16="http://schemas.microsoft.com/office/drawing/2014/main" id="{6156E557-68A8-E762-0AD1-B4CC641DD8FB}"/>
              </a:ext>
            </a:extLst>
          </p:cNvPr>
          <p:cNvGraphicFramePr>
            <a:graphicFrameLocks noGrp="1"/>
          </p:cNvGraphicFramePr>
          <p:nvPr>
            <p:extLst>
              <p:ext uri="{D42A27DB-BD31-4B8C-83A1-F6EECF244321}">
                <p14:modId xmlns:p14="http://schemas.microsoft.com/office/powerpoint/2010/main" val="2619030441"/>
              </p:ext>
            </p:extLst>
          </p:nvPr>
        </p:nvGraphicFramePr>
        <p:xfrm>
          <a:off x="3575859" y="4928400"/>
          <a:ext cx="2765426" cy="979920"/>
        </p:xfrm>
        <a:graphic>
          <a:graphicData uri="http://schemas.openxmlformats.org/drawingml/2006/table">
            <a:tbl>
              <a:tblPr firstRow="1" bandRow="1"/>
              <a:tblGrid>
                <a:gridCol w="1389841">
                  <a:extLst>
                    <a:ext uri="{9D8B030D-6E8A-4147-A177-3AD203B41FA5}">
                      <a16:colId xmlns:a16="http://schemas.microsoft.com/office/drawing/2014/main" val="1172431278"/>
                    </a:ext>
                  </a:extLst>
                </a:gridCol>
                <a:gridCol w="679450">
                  <a:extLst>
                    <a:ext uri="{9D8B030D-6E8A-4147-A177-3AD203B41FA5}">
                      <a16:colId xmlns:a16="http://schemas.microsoft.com/office/drawing/2014/main" val="370798512"/>
                    </a:ext>
                  </a:extLst>
                </a:gridCol>
                <a:gridCol w="696135">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cs typeface="Verdana"/>
                        </a:rPr>
                        <a:t>   2024</a:t>
                      </a:r>
                      <a:endParaRPr lang="da-DK" sz="800">
                        <a:latin typeface="Verdana" panose="020B0604030504040204" pitchFamily="34" charset="0"/>
                        <a:ea typeface="Verdana" panose="020B060403050404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Udvikling</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panose="020B0604030504040204" pitchFamily="34" charset="0"/>
                          <a:ea typeface="Verdana" panose="020B0604030504040204" pitchFamily="34" charset="0"/>
                        </a:rPr>
                        <a:t>Heraf blandt andet:</a:t>
                      </a:r>
                    </a:p>
                    <a:p>
                      <a:endParaRPr lang="da-DK" sz="800">
                        <a:latin typeface="Verdana" panose="020B0604030504040204" pitchFamily="34" charset="0"/>
                        <a:ea typeface="Verdana" panose="020B0604030504040204" pitchFamily="34" charset="0"/>
                      </a:endParaRPr>
                    </a:p>
                    <a:p>
                      <a:r>
                        <a:rPr lang="da-DK" sz="800">
                          <a:latin typeface="Verdana" panose="020B0604030504040204" pitchFamily="34" charset="0"/>
                          <a:ea typeface="Verdana" panose="020B0604030504040204" pitchFamily="34" charset="0"/>
                        </a:rPr>
                        <a:t>Feriehuse</a:t>
                      </a:r>
                    </a:p>
                    <a:p>
                      <a:r>
                        <a:rPr lang="da-DK" sz="800">
                          <a:latin typeface="Verdana" panose="020B0604030504040204" pitchFamily="34" charset="0"/>
                          <a:ea typeface="Verdana" panose="020B0604030504040204" pitchFamily="34" charset="0"/>
                        </a:rPr>
                        <a:t>Camping</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Hoteller og feriecentre</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Lystbådehavne</a:t>
                      </a:r>
                    </a:p>
                  </a:txBody>
                  <a:tcPr marL="45720" marR="4572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800" b="1">
                        <a:latin typeface="Verdana" panose="020B0604030504040204" pitchFamily="34" charset="0"/>
                        <a:ea typeface="Verdana" panose="020B0604030504040204" pitchFamily="34" charset="0"/>
                      </a:endParaRPr>
                    </a:p>
                    <a:p>
                      <a:pPr algn="ctr"/>
                      <a:endParaRPr lang="da-DK" sz="800" b="1">
                        <a:latin typeface="Verdana" panose="020B0604030504040204" pitchFamily="34" charset="0"/>
                        <a:ea typeface="Verdana" panose="020B060403050404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lang="da-DK" sz="800" b="1">
                          <a:latin typeface="Verdana" panose="020B0604030504040204" pitchFamily="34" charset="0"/>
                          <a:ea typeface="Verdana" panose="020B0604030504040204" pitchFamily="34" charset="0"/>
                        </a:rPr>
                        <a:t>800.312</a:t>
                      </a:r>
                    </a:p>
                    <a:p>
                      <a:pPr marL="0" marR="0" lvl="0" indent="0" algn="r" defTabSz="914400" eaLnBrk="1" fontAlgn="auto" latinLnBrk="0" hangingPunct="1">
                        <a:lnSpc>
                          <a:spcPct val="100000"/>
                        </a:lnSpc>
                        <a:spcBef>
                          <a:spcPts val="0"/>
                        </a:spcBef>
                        <a:spcAft>
                          <a:spcPts val="0"/>
                        </a:spcAft>
                        <a:buClrTx/>
                        <a:buSzTx/>
                        <a:buFontTx/>
                        <a:buNone/>
                        <a:tabLst/>
                        <a:defRPr/>
                      </a:pPr>
                      <a:r>
                        <a:rPr lang="da-DK" sz="800" b="1">
                          <a:latin typeface="Verdana" panose="020B0604030504040204" pitchFamily="34" charset="0"/>
                          <a:ea typeface="Verdana" panose="020B0604030504040204" pitchFamily="34" charset="0"/>
                        </a:rPr>
                        <a:t>148.503</a:t>
                      </a:r>
                    </a:p>
                    <a:p>
                      <a:pPr marL="0" marR="0" lvl="0" indent="0" algn="r" defTabSz="914400" eaLnBrk="1" fontAlgn="auto" latinLnBrk="0" hangingPunct="1">
                        <a:lnSpc>
                          <a:spcPct val="100000"/>
                        </a:lnSpc>
                        <a:spcBef>
                          <a:spcPts val="0"/>
                        </a:spcBef>
                        <a:spcAft>
                          <a:spcPts val="0"/>
                        </a:spcAft>
                        <a:buClrTx/>
                        <a:buSzTx/>
                        <a:buFontTx/>
                        <a:buNone/>
                        <a:tabLst/>
                        <a:defRPr/>
                      </a:pPr>
                      <a:r>
                        <a:rPr lang="da-DK" sz="800" b="1">
                          <a:latin typeface="Verdana" panose="020B0604030504040204" pitchFamily="34" charset="0"/>
                          <a:ea typeface="Verdana" panose="020B0604030504040204" pitchFamily="34" charset="0"/>
                        </a:rPr>
                        <a:t>73.482</a:t>
                      </a:r>
                    </a:p>
                    <a:p>
                      <a:pPr marL="0" marR="0" lvl="0" indent="0" algn="r" defTabSz="914400" eaLnBrk="1" fontAlgn="auto" latinLnBrk="0" hangingPunct="1">
                        <a:lnSpc>
                          <a:spcPct val="100000"/>
                        </a:lnSpc>
                        <a:spcBef>
                          <a:spcPts val="0"/>
                        </a:spcBef>
                        <a:spcAft>
                          <a:spcPts val="0"/>
                        </a:spcAft>
                        <a:buClrTx/>
                        <a:buSzTx/>
                        <a:buFontTx/>
                        <a:buNone/>
                        <a:tabLst/>
                        <a:defRPr/>
                      </a:pPr>
                      <a:r>
                        <a:rPr lang="da-DK" sz="800" b="1">
                          <a:latin typeface="Verdana" panose="020B0604030504040204" pitchFamily="34" charset="0"/>
                          <a:ea typeface="Verdana" panose="020B0604030504040204" pitchFamily="34" charset="0"/>
                        </a:rPr>
                        <a:t>37.314</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da-DK" sz="800">
                        <a:solidFill>
                          <a:srgbClr val="FF0000"/>
                        </a:solidFill>
                        <a:latin typeface="Verdana" panose="020B0604030504040204" pitchFamily="34" charset="0"/>
                        <a:ea typeface="Verdana" panose="020B0604030504040204" pitchFamily="34" charset="0"/>
                        <a:sym typeface="Wingdings" panose="05000000000000000000" pitchFamily="2" charset="2"/>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da-DK" sz="800">
                        <a:solidFill>
                          <a:srgbClr val="FF0000"/>
                        </a:solidFill>
                        <a:latin typeface="Verdana" panose="020B0604030504040204" pitchFamily="34" charset="0"/>
                        <a:ea typeface="Verdana" panose="020B0604030504040204" pitchFamily="34" charset="0"/>
                        <a:sym typeface="Wingdings" panose="05000000000000000000" pitchFamily="2" charset="2"/>
                      </a:endParaRPr>
                    </a:p>
                    <a:p>
                      <a:pPr marL="0" marR="0" lvl="0" indent="0" algn="ctr" defTabSz="914400" eaLnBrk="1" fontAlgn="auto" latinLnBrk="0" hangingPunct="1">
                        <a:lnSpc>
                          <a:spcPct val="100000"/>
                        </a:lnSpc>
                        <a:spcBef>
                          <a:spcPts val="0"/>
                        </a:spcBef>
                        <a:spcAft>
                          <a:spcPts val="0"/>
                        </a:spcAft>
                        <a:buClrTx/>
                        <a:buSzTx/>
                        <a:buFontTx/>
                        <a:buNone/>
                        <a:tabLst/>
                        <a:defRPr/>
                      </a:pPr>
                      <a:r>
                        <a:rPr lang="da-DK" sz="800">
                          <a:solidFill>
                            <a:schemeClr val="tx1"/>
                          </a:solidFill>
                          <a:latin typeface="Verdana" panose="020B0604030504040204" pitchFamily="34" charset="0"/>
                          <a:ea typeface="Verdana" panose="020B0604030504040204" pitchFamily="34" charset="0"/>
                          <a:sym typeface="Wingdings" panose="05000000000000000000" pitchFamily="2" charset="2"/>
                        </a:rPr>
                        <a:t>   - 0,8%</a:t>
                      </a:r>
                      <a:endParaRPr lang="da-DK" sz="800">
                        <a:solidFill>
                          <a:schemeClr val="tx1"/>
                        </a:solidFill>
                        <a:latin typeface="Verdana" panose="020B0604030504040204" pitchFamily="34" charset="0"/>
                        <a:ea typeface="Verdan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da-DK" sz="800">
                          <a:solidFill>
                            <a:schemeClr val="tx1"/>
                          </a:solidFill>
                          <a:latin typeface="Verdana" panose="020B0604030504040204" pitchFamily="34" charset="0"/>
                          <a:ea typeface="Verdana" panose="020B0604030504040204" pitchFamily="34" charset="0"/>
                          <a:sym typeface="Wingdings" panose="05000000000000000000" pitchFamily="2" charset="2"/>
                        </a:rPr>
                        <a:t>  -18,0%</a:t>
                      </a:r>
                    </a:p>
                    <a:p>
                      <a:pPr marL="0" marR="0" lvl="0" indent="0" algn="ctr" defTabSz="914400" eaLnBrk="1" fontAlgn="auto" latinLnBrk="0" hangingPunct="1">
                        <a:lnSpc>
                          <a:spcPct val="100000"/>
                        </a:lnSpc>
                        <a:spcBef>
                          <a:spcPts val="0"/>
                        </a:spcBef>
                        <a:spcAft>
                          <a:spcPts val="0"/>
                        </a:spcAft>
                        <a:buClrTx/>
                        <a:buSzTx/>
                        <a:buFontTx/>
                        <a:buNone/>
                        <a:tabLst/>
                        <a:defRPr/>
                      </a:pPr>
                      <a:r>
                        <a:rPr lang="da-DK" sz="800" b="0">
                          <a:solidFill>
                            <a:schemeClr val="tx1"/>
                          </a:solidFill>
                          <a:latin typeface="Verdana" panose="020B0604030504040204" pitchFamily="34" charset="0"/>
                          <a:ea typeface="Verdana" panose="020B0604030504040204" pitchFamily="34" charset="0"/>
                          <a:sym typeface="Wingdings" panose="05000000000000000000" pitchFamily="2" charset="2"/>
                        </a:rPr>
                        <a:t>     4,7</a:t>
                      </a:r>
                      <a:r>
                        <a:rPr lang="da-DK" sz="800">
                          <a:solidFill>
                            <a:schemeClr val="tx1"/>
                          </a:solidFill>
                          <a:latin typeface="Verdana" panose="020B0604030504040204" pitchFamily="34" charset="0"/>
                          <a:ea typeface="Verdana" panose="020B0604030504040204" pitchFamily="34" charset="0"/>
                          <a:sym typeface="Wingdings" panose="05000000000000000000" pitchFamily="2" charset="2"/>
                        </a:rPr>
                        <a:t>%</a:t>
                      </a:r>
                    </a:p>
                    <a:p>
                      <a:pPr marL="0" marR="0" lvl="0" indent="0" algn="ctr" defTabSz="914400" eaLnBrk="1" fontAlgn="auto" latinLnBrk="0" hangingPunct="1">
                        <a:lnSpc>
                          <a:spcPct val="100000"/>
                        </a:lnSpc>
                        <a:spcBef>
                          <a:spcPts val="0"/>
                        </a:spcBef>
                        <a:spcAft>
                          <a:spcPts val="0"/>
                        </a:spcAft>
                        <a:buClrTx/>
                        <a:buSzTx/>
                        <a:buFontTx/>
                        <a:buNone/>
                        <a:tabLst/>
                        <a:defRPr/>
                      </a:pPr>
                      <a:r>
                        <a:rPr lang="da-DK" sz="800" b="0">
                          <a:solidFill>
                            <a:schemeClr val="tx1"/>
                          </a:solidFill>
                          <a:latin typeface="Verdana" panose="020B0604030504040204" pitchFamily="34" charset="0"/>
                          <a:ea typeface="Verdana" panose="020B0604030504040204" pitchFamily="34" charset="0"/>
                          <a:sym typeface="Wingdings" panose="05000000000000000000" pitchFamily="2" charset="2"/>
                        </a:rPr>
                        <a:t>     5,</a:t>
                      </a:r>
                      <a:r>
                        <a:rPr lang="da-DK" sz="800">
                          <a:solidFill>
                            <a:schemeClr val="tx1"/>
                          </a:solidFill>
                          <a:latin typeface="Verdana" panose="020B0604030504040204" pitchFamily="34" charset="0"/>
                          <a:ea typeface="Verdana" panose="020B0604030504040204" pitchFamily="34" charset="0"/>
                          <a:sym typeface="Wingdings" panose="05000000000000000000" pitchFamily="2" charset="2"/>
                        </a:rPr>
                        <a:t>2%</a:t>
                      </a:r>
                      <a:endParaRPr lang="da-DK" sz="800">
                        <a:solidFill>
                          <a:schemeClr val="tx1"/>
                        </a:solidFill>
                        <a:latin typeface="Verdana" panose="020B0604030504040204" pitchFamily="34" charset="0"/>
                        <a:ea typeface="Verdana" panose="020B060403050404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3178937"/>
                  </a:ext>
                </a:extLst>
              </a:tr>
            </a:tbl>
          </a:graphicData>
        </a:graphic>
      </p:graphicFrame>
      <p:sp>
        <p:nvSpPr>
          <p:cNvPr id="13" name="Tekstfelt 12">
            <a:extLst>
              <a:ext uri="{FF2B5EF4-FFF2-40B4-BE49-F238E27FC236}">
                <a16:creationId xmlns:a16="http://schemas.microsoft.com/office/drawing/2014/main" id="{CF0887DC-7122-3AAA-1FC4-419F7BC6A110}"/>
              </a:ext>
            </a:extLst>
          </p:cNvPr>
          <p:cNvSpPr txBox="1"/>
          <p:nvPr/>
        </p:nvSpPr>
        <p:spPr>
          <a:xfrm>
            <a:off x="560896" y="6230321"/>
            <a:ext cx="3847528" cy="215444"/>
          </a:xfrm>
          <a:prstGeom prst="rect">
            <a:avLst/>
          </a:prstGeom>
          <a:noFill/>
        </p:spPr>
        <p:txBody>
          <a:bodyPr wrap="none" rtlCol="0">
            <a:spAutoFit/>
          </a:bodyPr>
          <a:lstStyle/>
          <a:p>
            <a:r>
              <a:rPr lang="da-DK" sz="800" i="1">
                <a:latin typeface="Verdana" panose="020B0604030504040204" pitchFamily="34" charset="0"/>
                <a:ea typeface="Verdana" panose="020B0604030504040204" pitchFamily="34" charset="0"/>
              </a:rPr>
              <a:t>*Tallet under ”Udvikling” viser forskellen fra baseline til aktuel måling.</a:t>
            </a:r>
          </a:p>
        </p:txBody>
      </p:sp>
      <p:pic>
        <p:nvPicPr>
          <p:cNvPr id="1026" name="Picture 2" descr="En mark i Landdistriktet på Falster">
            <a:extLst>
              <a:ext uri="{FF2B5EF4-FFF2-40B4-BE49-F238E27FC236}">
                <a16:creationId xmlns:a16="http://schemas.microsoft.com/office/drawing/2014/main" id="{BBC33C90-2BB7-8EAC-1F30-6226FBF67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98766" y="4093714"/>
            <a:ext cx="1457823" cy="279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532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CF55-1DE6-316C-1E08-A4CD112B6C8C}"/>
            </a:ext>
          </a:extLst>
        </p:cNvPr>
        <p:cNvGrpSpPr/>
        <p:nvPr/>
      </p:nvGrpSpPr>
      <p:grpSpPr>
        <a:xfrm>
          <a:off x="0" y="0"/>
          <a:ext cx="0" cy="0"/>
          <a:chOff x="0" y="0"/>
          <a:chExt cx="0" cy="0"/>
        </a:xfrm>
      </p:grpSpPr>
      <p:sp>
        <p:nvSpPr>
          <p:cNvPr id="13" name="Pladsholder til tekst 12">
            <a:extLst>
              <a:ext uri="{FF2B5EF4-FFF2-40B4-BE49-F238E27FC236}">
                <a16:creationId xmlns:a16="http://schemas.microsoft.com/office/drawing/2014/main" id="{6DD1051E-FB7A-DCBE-612E-500793F1784D}"/>
              </a:ext>
            </a:extLst>
          </p:cNvPr>
          <p:cNvSpPr>
            <a:spLocks noGrp="1"/>
          </p:cNvSpPr>
          <p:nvPr>
            <p:ph type="body" sz="quarter" idx="16"/>
          </p:nvPr>
        </p:nvSpPr>
        <p:spPr/>
        <p:txBody>
          <a:bodyPr/>
          <a:lstStyle/>
          <a:p>
            <a:r>
              <a:rPr lang="da-DK"/>
              <a:t>Indsatser/cases</a:t>
            </a:r>
          </a:p>
        </p:txBody>
      </p:sp>
      <p:sp>
        <p:nvSpPr>
          <p:cNvPr id="11" name="Pladsholder til tekst 10">
            <a:extLst>
              <a:ext uri="{FF2B5EF4-FFF2-40B4-BE49-F238E27FC236}">
                <a16:creationId xmlns:a16="http://schemas.microsoft.com/office/drawing/2014/main" id="{DF34D8BF-ABCF-EFB6-0521-9BC6332E3514}"/>
              </a:ext>
            </a:extLst>
          </p:cNvPr>
          <p:cNvSpPr>
            <a:spLocks noGrp="1"/>
          </p:cNvSpPr>
          <p:nvPr>
            <p:ph type="body" sz="quarter" idx="12"/>
          </p:nvPr>
        </p:nvSpPr>
        <p:spPr/>
        <p:txBody>
          <a:bodyPr/>
          <a:lstStyle/>
          <a:p>
            <a:pPr algn="ctr"/>
            <a:r>
              <a:rPr lang="da-DK" b="1"/>
              <a:t>Kultur – og turismeinstitutioner, detaljer</a:t>
            </a:r>
          </a:p>
          <a:p>
            <a:endParaRPr lang="da-DK">
              <a:solidFill>
                <a:schemeClr val="tx1"/>
              </a:solidFill>
            </a:endParaRPr>
          </a:p>
          <a:p>
            <a:endParaRPr lang="da-DK">
              <a:solidFill>
                <a:schemeClr val="tx1"/>
              </a:solidFill>
            </a:endParaRPr>
          </a:p>
          <a:p>
            <a:endParaRPr lang="da-DK"/>
          </a:p>
        </p:txBody>
      </p:sp>
      <p:sp>
        <p:nvSpPr>
          <p:cNvPr id="12" name="Pladsholder til tekst 11">
            <a:extLst>
              <a:ext uri="{FF2B5EF4-FFF2-40B4-BE49-F238E27FC236}">
                <a16:creationId xmlns:a16="http://schemas.microsoft.com/office/drawing/2014/main" id="{D6EDBA67-851E-B6A7-3F19-C46738D12DD3}"/>
              </a:ext>
            </a:extLst>
          </p:cNvPr>
          <p:cNvSpPr>
            <a:spLocks noGrp="1"/>
          </p:cNvSpPr>
          <p:nvPr>
            <p:ph type="body" sz="quarter" idx="13"/>
          </p:nvPr>
        </p:nvSpPr>
        <p:spPr/>
        <p:txBody>
          <a:bodyPr/>
          <a:lstStyle/>
          <a:p>
            <a:pPr algn="ctr"/>
            <a:r>
              <a:rPr lang="da-DK" b="1"/>
              <a:t>Kultur – og turismeinstitutioner, detaljer</a:t>
            </a:r>
          </a:p>
        </p:txBody>
      </p:sp>
      <p:sp>
        <p:nvSpPr>
          <p:cNvPr id="10" name="Pladsholder til tekst 9">
            <a:extLst>
              <a:ext uri="{FF2B5EF4-FFF2-40B4-BE49-F238E27FC236}">
                <a16:creationId xmlns:a16="http://schemas.microsoft.com/office/drawing/2014/main" id="{54D139E7-1585-042D-5AFA-40B86874BC36}"/>
              </a:ext>
            </a:extLst>
          </p:cNvPr>
          <p:cNvSpPr>
            <a:spLocks noGrp="1"/>
          </p:cNvSpPr>
          <p:nvPr>
            <p:ph type="body" sz="quarter" idx="11"/>
          </p:nvPr>
        </p:nvSpPr>
        <p:spPr/>
        <p:txBody>
          <a:bodyPr lIns="91440" tIns="45720" rIns="91440" bIns="45720" numCol="4" spcCol="180000" anchor="t"/>
          <a:lstStyle/>
          <a:p>
            <a:pPr algn="l"/>
            <a:r>
              <a:rPr lang="da-DK" b="1" i="0" dirty="0">
                <a:solidFill>
                  <a:srgbClr val="242424"/>
                </a:solidFill>
                <a:effectLst/>
              </a:rPr>
              <a:t>Foreningernes </a:t>
            </a:r>
            <a:r>
              <a:rPr lang="da-DK" b="1" dirty="0">
                <a:solidFill>
                  <a:srgbClr val="242424"/>
                </a:solidFill>
              </a:rPr>
              <a:t>Dag og Kulturnatten styrker fællesskaber og kultur</a:t>
            </a:r>
          </a:p>
          <a:p>
            <a:pPr algn="l"/>
            <a:r>
              <a:rPr lang="da-DK" b="1" i="0" dirty="0">
                <a:solidFill>
                  <a:srgbClr val="242424"/>
                </a:solidFill>
                <a:effectLst/>
              </a:rPr>
              <a:t>Guldborgsund </a:t>
            </a:r>
          </a:p>
          <a:p>
            <a:pPr algn="l"/>
            <a:r>
              <a:rPr lang="da-DK" b="0" i="0" dirty="0">
                <a:solidFill>
                  <a:srgbClr val="242424"/>
                </a:solidFill>
                <a:effectLst/>
              </a:rPr>
              <a:t>Kommunes eventstrategi sigter mod at skabe stærke fællesskaber, et rigt kultur-, idræts- og foreningsliv, og gøre kommunen attraktiv at bosætte sig i. </a:t>
            </a:r>
          </a:p>
          <a:p>
            <a:pPr algn="l">
              <a:buNone/>
            </a:pPr>
            <a:endParaRPr lang="da-DK" b="1" i="0" dirty="0">
              <a:solidFill>
                <a:srgbClr val="242424"/>
              </a:solidFill>
              <a:effectLst/>
            </a:endParaRPr>
          </a:p>
          <a:p>
            <a:pPr algn="l">
              <a:buNone/>
            </a:pPr>
            <a:r>
              <a:rPr lang="da-DK" b="1" i="0" dirty="0">
                <a:solidFill>
                  <a:srgbClr val="242424"/>
                </a:solidFill>
                <a:effectLst/>
              </a:rPr>
              <a:t>Foreningernes Dag</a:t>
            </a:r>
            <a:endParaRPr lang="da-DK" dirty="0">
              <a:solidFill>
                <a:srgbClr val="242424"/>
              </a:solidFill>
            </a:endParaRPr>
          </a:p>
          <a:p>
            <a:pPr algn="l">
              <a:buNone/>
            </a:pPr>
            <a:r>
              <a:rPr lang="da-DK" b="0" i="0" dirty="0">
                <a:solidFill>
                  <a:srgbClr val="242424"/>
                </a:solidFill>
                <a:effectLst/>
              </a:rPr>
              <a:t>Foreningernes </a:t>
            </a:r>
            <a:r>
              <a:rPr lang="da-DK" dirty="0">
                <a:solidFill>
                  <a:srgbClr val="242424"/>
                </a:solidFill>
              </a:rPr>
              <a:t>Dag</a:t>
            </a:r>
            <a:r>
              <a:rPr lang="da-DK" b="0" i="0" dirty="0">
                <a:solidFill>
                  <a:srgbClr val="242424"/>
                </a:solidFill>
                <a:effectLst/>
              </a:rPr>
              <a:t> en årlig begivenhed i Nykøbing F, hvor lokale foreninger præsenterer deres aktiviteter og fællesskaber.</a:t>
            </a:r>
          </a:p>
          <a:p>
            <a:pPr algn="l">
              <a:buNone/>
            </a:pPr>
            <a:endParaRPr lang="da-DK" b="0" i="0" dirty="0">
              <a:solidFill>
                <a:srgbClr val="424242"/>
              </a:solidFill>
              <a:effectLst/>
              <a:latin typeface="Segoe Sans"/>
            </a:endParaRPr>
          </a:p>
          <a:p>
            <a:pPr algn="l">
              <a:buNone/>
            </a:pPr>
            <a:r>
              <a:rPr lang="da-DK" b="0" i="0" dirty="0">
                <a:solidFill>
                  <a:srgbClr val="424242"/>
                </a:solidFill>
                <a:effectLst/>
              </a:rPr>
              <a:t>Denne dag understøtter eventstrategiens målsætninger ved at fremhæve det aktive foreningsliv og de mange fællesskaber, og positionerer Foreningernes Dag Guldborgsund som en kommune med et stærkt og engageret civilsamfund.</a:t>
            </a:r>
            <a:endParaRPr lang="da-DK" dirty="0">
              <a:solidFill>
                <a:srgbClr val="242424"/>
              </a:solidFill>
            </a:endParaRPr>
          </a:p>
          <a:p>
            <a:pPr algn="l"/>
            <a:r>
              <a:rPr lang="da-DK" b="0" i="0" dirty="0">
                <a:solidFill>
                  <a:srgbClr val="242424"/>
                </a:solidFill>
                <a:effectLst/>
              </a:rPr>
              <a:t>Arrangementet tiltrækker både nuværende og potentielle borgere ved at vise de mange muligheder for deltagelse i meningsfulde fællesskaber. Foreningernes Dag er dybt forankret i det lokale samfund og viser stolthed og engagement fra de lokale borgere. Frivillighed og fællesskab er i fokus, hvilket er centrale værdier i Guldborgsund.</a:t>
            </a: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endParaRPr lang="da-DK" dirty="0">
              <a:solidFill>
                <a:srgbClr val="000000"/>
              </a:solidFill>
              <a:latin typeface="Verdana"/>
              <a:ea typeface="Verdana"/>
            </a:endParaRPr>
          </a:p>
          <a:p>
            <a:pPr algn="l">
              <a:buNone/>
            </a:pPr>
            <a:r>
              <a:rPr lang="da-DK" b="1" i="0" dirty="0">
                <a:solidFill>
                  <a:srgbClr val="242424"/>
                </a:solidFill>
                <a:effectLst/>
              </a:rPr>
              <a:t>Kulturnatten i Nykøbing F. </a:t>
            </a:r>
            <a:r>
              <a:rPr lang="da-DK" b="0" i="0" dirty="0">
                <a:solidFill>
                  <a:srgbClr val="242424"/>
                </a:solidFill>
                <a:effectLst/>
              </a:rPr>
              <a:t>Kulturnatten markerer overgangen fra lys til mørke med en række kulturelle aktiviteter og arrangementer. </a:t>
            </a:r>
          </a:p>
          <a:p>
            <a:pPr algn="l">
              <a:buNone/>
            </a:pPr>
            <a:endParaRPr lang="da-DK" dirty="0">
              <a:solidFill>
                <a:srgbClr val="242424"/>
              </a:solidFill>
            </a:endParaRPr>
          </a:p>
          <a:p>
            <a:pPr algn="l">
              <a:buNone/>
            </a:pPr>
            <a:r>
              <a:rPr lang="da-DK" b="0" i="0" dirty="0">
                <a:solidFill>
                  <a:srgbClr val="242424"/>
                </a:solidFill>
                <a:effectLst/>
              </a:rPr>
              <a:t>Denne begivenhed fremhæver Guldborgsunds rige kulturliv og tiltrækker besøgende fra nær og fjern, hvilket styrker kommunens position som en kulturel destination.</a:t>
            </a:r>
          </a:p>
          <a:p>
            <a:pPr algn="l">
              <a:buNone/>
            </a:pPr>
            <a:endParaRPr lang="da-DK" b="0" i="0" dirty="0">
              <a:solidFill>
                <a:srgbClr val="242424"/>
              </a:solidFill>
              <a:effectLst/>
            </a:endParaRPr>
          </a:p>
          <a:p>
            <a:pPr algn="l">
              <a:buNone/>
            </a:pPr>
            <a:r>
              <a:rPr lang="da-DK" b="0" i="0" dirty="0">
                <a:solidFill>
                  <a:srgbClr val="242424"/>
                </a:solidFill>
                <a:effectLst/>
              </a:rPr>
              <a:t>Ved at tilbyde en bred vifte af kulturelle oplevelser, tiltrækker Kulturnatten både nuværende borgere og potentielle tilflyttere. Det viser, at Guldborgsund er en levende og attraktiv kommune med et rigt kulturliv.</a:t>
            </a:r>
          </a:p>
          <a:p>
            <a:pPr algn="l">
              <a:buNone/>
            </a:pPr>
            <a:endParaRPr lang="da-DK" b="0" i="0" dirty="0">
              <a:solidFill>
                <a:srgbClr val="242424"/>
              </a:solidFill>
              <a:effectLst/>
            </a:endParaRPr>
          </a:p>
          <a:p>
            <a:pPr algn="l">
              <a:buNone/>
            </a:pPr>
            <a:r>
              <a:rPr lang="da-DK" b="0" i="0" dirty="0">
                <a:solidFill>
                  <a:srgbClr val="242424"/>
                </a:solidFill>
                <a:effectLst/>
              </a:rPr>
              <a:t>Kulturnatten involverer mange lokale kulturaktører og foreninger, hvilket sikrer en stærk lokal forankring. Det er en aften, hvor fællesskabet og de lokale kulturtilbud er i centrum.</a:t>
            </a:r>
          </a:p>
          <a:p>
            <a:pPr algn="l"/>
            <a:endParaRPr lang="da-DK" b="0" i="0" dirty="0">
              <a:solidFill>
                <a:srgbClr val="242424"/>
              </a:solidFill>
              <a:effectLst/>
            </a:endParaRPr>
          </a:p>
          <a:p>
            <a:pPr algn="l"/>
            <a:r>
              <a:rPr lang="da-DK" b="0" i="0" dirty="0">
                <a:solidFill>
                  <a:srgbClr val="242424"/>
                </a:solidFill>
                <a:effectLst/>
              </a:rPr>
              <a:t>Både Foreningernes Dag og Kulturnatten er eksempler på, hvordan kommunes eventstrategi levendegøres gennem konkrete arrangementer. Begge </a:t>
            </a:r>
            <a:r>
              <a:rPr lang="da-DK" b="0" i="0" dirty="0" err="1">
                <a:solidFill>
                  <a:srgbClr val="242424"/>
                </a:solidFill>
                <a:effectLst/>
              </a:rPr>
              <a:t>begiven-heder</a:t>
            </a:r>
            <a:r>
              <a:rPr lang="da-DK" b="0" i="0" dirty="0">
                <a:solidFill>
                  <a:srgbClr val="242424"/>
                </a:solidFill>
                <a:effectLst/>
              </a:rPr>
              <a:t> bidrager til at skabe stærke fællesskaber, fremme kultur og idræt, og gøre kommunen til en attraktiv kommune at bosætte sig i.</a:t>
            </a:r>
            <a:r>
              <a:rPr lang="da-DK" dirty="0">
                <a:solidFill>
                  <a:srgbClr val="000000"/>
                </a:solidFill>
                <a:latin typeface="Verdana"/>
                <a:ea typeface="Verdana"/>
              </a:rPr>
              <a:t> De understøtter strategiens målsætninger om langsigtet positionering, fastholdelse og tiltrækning af borgere, samt lokal forankring og livsmestring.</a:t>
            </a:r>
            <a:endParaRPr lang="da-DK" dirty="0"/>
          </a:p>
          <a:p>
            <a:pPr algn="l"/>
            <a:endParaRPr lang="da-DK" b="0" i="0" dirty="0">
              <a:solidFill>
                <a:srgbClr val="242424"/>
              </a:solidFill>
              <a:effectLst/>
            </a:endParaRPr>
          </a:p>
          <a:p>
            <a:endParaRPr lang="da-DK" dirty="0">
              <a:solidFill>
                <a:srgbClr val="000000"/>
              </a:solidFill>
              <a:latin typeface="Verdana"/>
              <a:ea typeface="Verdana"/>
            </a:endParaRPr>
          </a:p>
        </p:txBody>
      </p:sp>
      <p:sp>
        <p:nvSpPr>
          <p:cNvPr id="14" name="Pladsholder til tekst 13">
            <a:extLst>
              <a:ext uri="{FF2B5EF4-FFF2-40B4-BE49-F238E27FC236}">
                <a16:creationId xmlns:a16="http://schemas.microsoft.com/office/drawing/2014/main" id="{37761DF2-5478-394D-45B2-85687CCF7FDC}"/>
              </a:ext>
            </a:extLst>
          </p:cNvPr>
          <p:cNvSpPr>
            <a:spLocks noGrp="1"/>
          </p:cNvSpPr>
          <p:nvPr>
            <p:ph type="body" sz="quarter" idx="17"/>
          </p:nvPr>
        </p:nvSpPr>
        <p:spPr/>
        <p:txBody>
          <a:bodyPr/>
          <a:lstStyle/>
          <a:p>
            <a:pPr algn="ctr"/>
            <a:r>
              <a:rPr lang="da-DK" b="1"/>
              <a:t>Kultur – og turismeinstitutioner</a:t>
            </a:r>
          </a:p>
        </p:txBody>
      </p:sp>
      <p:sp>
        <p:nvSpPr>
          <p:cNvPr id="9" name="Pladsholder til slidenummer 8">
            <a:extLst>
              <a:ext uri="{FF2B5EF4-FFF2-40B4-BE49-F238E27FC236}">
                <a16:creationId xmlns:a16="http://schemas.microsoft.com/office/drawing/2014/main" id="{1FBDA4F3-ED6F-EA82-3AF6-FE8ED8FDAF31}"/>
              </a:ext>
            </a:extLst>
          </p:cNvPr>
          <p:cNvSpPr>
            <a:spLocks noGrp="1"/>
          </p:cNvSpPr>
          <p:nvPr>
            <p:ph type="sldNum" sz="quarter" idx="4"/>
          </p:nvPr>
        </p:nvSpPr>
        <p:spPr/>
        <p:txBody>
          <a:bodyPr/>
          <a:lstStyle/>
          <a:p>
            <a:fld id="{A302253D-EB53-403A-B8A6-CD8583468AA2}" type="slidenum">
              <a:rPr lang="da-DK" smtClean="0"/>
              <a:pPr/>
              <a:t>14</a:t>
            </a:fld>
            <a:endParaRPr lang="da-DK"/>
          </a:p>
        </p:txBody>
      </p:sp>
      <p:graphicFrame>
        <p:nvGraphicFramePr>
          <p:cNvPr id="2" name="Tabel 1">
            <a:extLst>
              <a:ext uri="{FF2B5EF4-FFF2-40B4-BE49-F238E27FC236}">
                <a16:creationId xmlns:a16="http://schemas.microsoft.com/office/drawing/2014/main" id="{EAE8475D-F05D-5121-D1CD-F571A02047EF}"/>
              </a:ext>
            </a:extLst>
          </p:cNvPr>
          <p:cNvGraphicFramePr>
            <a:graphicFrameLocks noGrp="1"/>
          </p:cNvGraphicFramePr>
          <p:nvPr/>
        </p:nvGraphicFramePr>
        <p:xfrm>
          <a:off x="602565" y="4928400"/>
          <a:ext cx="2766693" cy="1264920"/>
        </p:xfrm>
        <a:graphic>
          <a:graphicData uri="http://schemas.openxmlformats.org/drawingml/2006/table">
            <a:tbl>
              <a:tblPr firstRow="1" bandRow="1"/>
              <a:tblGrid>
                <a:gridCol w="1276936">
                  <a:extLst>
                    <a:ext uri="{9D8B030D-6E8A-4147-A177-3AD203B41FA5}">
                      <a16:colId xmlns:a16="http://schemas.microsoft.com/office/drawing/2014/main" val="1172431278"/>
                    </a:ext>
                  </a:extLst>
                </a:gridCol>
                <a:gridCol w="701278">
                  <a:extLst>
                    <a:ext uri="{9D8B030D-6E8A-4147-A177-3AD203B41FA5}">
                      <a16:colId xmlns:a16="http://schemas.microsoft.com/office/drawing/2014/main" val="370798512"/>
                    </a:ext>
                  </a:extLst>
                </a:gridCol>
                <a:gridCol w="788479">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endParaRPr lang="da-DK" sz="800">
                        <a:latin typeface="Verdana" panose="020B0604030504040204" pitchFamily="34" charset="0"/>
                        <a:ea typeface="Verdana" panose="020B060403050404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2400">
                <a:tc>
                  <a:txBody>
                    <a:bodyPr/>
                    <a:lstStyle/>
                    <a:p>
                      <a:r>
                        <a:rPr lang="da-DK" sz="800">
                          <a:latin typeface="Verdana"/>
                          <a:ea typeface="Verdana"/>
                        </a:rPr>
                        <a:t>Antal besøgende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da-DK" sz="800" b="1">
                          <a:latin typeface="Verdana"/>
                          <a:ea typeface="Verdana"/>
                        </a:rPr>
                        <a:t>294.045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solidFill>
                            <a:schemeClr val="tx1"/>
                          </a:solidFill>
                          <a:latin typeface="Verdana"/>
                          <a:ea typeface="Verdana"/>
                        </a:rPr>
                        <a:t>-10,32%**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12400">
                <a:tc>
                  <a:txBody>
                    <a:bodyPr/>
                    <a:lstStyle/>
                    <a:p>
                      <a:r>
                        <a:rPr lang="da-DK" sz="800">
                          <a:latin typeface="Verdana"/>
                          <a:ea typeface="Verdana"/>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a-DK" sz="700" b="1">
                          <a:latin typeface="Verdana"/>
                          <a:ea typeface="Verdana"/>
                        </a:rPr>
                        <a:t>Konstant</a:t>
                      </a:r>
                      <a:r>
                        <a:rPr lang="da-DK" sz="700" b="0">
                          <a:latin typeface="Verdana"/>
                          <a:ea typeface="Verdana"/>
                        </a:rPr>
                        <a:t> eller </a:t>
                      </a:r>
                      <a:r>
                        <a:rPr lang="da-DK" sz="700" b="1">
                          <a:latin typeface="Verdana"/>
                          <a:ea typeface="Verdana"/>
                        </a:rPr>
                        <a:t>stigende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6848379"/>
                  </a:ext>
                </a:extLst>
              </a:tr>
              <a:tr h="212400">
                <a:tc gridSpan="3">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da-DK" sz="700" b="0" i="1">
                        <a:latin typeface="Verdana" panose="020B0604030504040204" pitchFamily="34" charset="0"/>
                        <a:ea typeface="Verdana" panose="020B060403050404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da-DK" sz="700" b="0" i="1">
                        <a:latin typeface="Verdana" panose="020B0604030504040204" pitchFamily="34" charset="0"/>
                        <a:ea typeface="Verdana" panose="020B060403050404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da-DK" sz="700" b="0" i="1">
                        <a:latin typeface="Verdana" panose="020B0604030504040204" pitchFamily="34" charset="0"/>
                        <a:ea typeface="Verdana" panose="020B060403050404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da-DK" sz="700" b="0" i="1">
                        <a:latin typeface="Verdana" panose="020B0604030504040204" pitchFamily="34" charset="0"/>
                        <a:ea typeface="Verdana" panose="020B060403050404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da-DK" sz="700" b="0" i="1">
                          <a:latin typeface="Verdana"/>
                          <a:ea typeface="Verdana"/>
                        </a:rPr>
                        <a:t>Kilde: Egne opgørelser</a:t>
                      </a: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7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355652039"/>
                  </a:ext>
                </a:extLst>
              </a:tr>
            </a:tbl>
          </a:graphicData>
        </a:graphic>
      </p:graphicFrame>
      <p:graphicFrame>
        <p:nvGraphicFramePr>
          <p:cNvPr id="4" name="Tabel 3">
            <a:extLst>
              <a:ext uri="{FF2B5EF4-FFF2-40B4-BE49-F238E27FC236}">
                <a16:creationId xmlns:a16="http://schemas.microsoft.com/office/drawing/2014/main" id="{96331305-A262-2B79-0A51-DCA8E65275D2}"/>
              </a:ext>
            </a:extLst>
          </p:cNvPr>
          <p:cNvGraphicFramePr>
            <a:graphicFrameLocks noGrp="1"/>
          </p:cNvGraphicFramePr>
          <p:nvPr/>
        </p:nvGraphicFramePr>
        <p:xfrm>
          <a:off x="3575859" y="4928400"/>
          <a:ext cx="2765426" cy="979920"/>
        </p:xfrm>
        <a:graphic>
          <a:graphicData uri="http://schemas.openxmlformats.org/drawingml/2006/table">
            <a:tbl>
              <a:tblPr firstRow="1" bandRow="1"/>
              <a:tblGrid>
                <a:gridCol w="1520826">
                  <a:extLst>
                    <a:ext uri="{9D8B030D-6E8A-4147-A177-3AD203B41FA5}">
                      <a16:colId xmlns:a16="http://schemas.microsoft.com/office/drawing/2014/main" val="1172431278"/>
                    </a:ext>
                  </a:extLst>
                </a:gridCol>
                <a:gridCol w="588768">
                  <a:extLst>
                    <a:ext uri="{9D8B030D-6E8A-4147-A177-3AD203B41FA5}">
                      <a16:colId xmlns:a16="http://schemas.microsoft.com/office/drawing/2014/main" val="370798512"/>
                    </a:ext>
                  </a:extLst>
                </a:gridCol>
                <a:gridCol w="655832">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endParaRPr lang="da-DK" sz="800">
                        <a:latin typeface="Verdana" panose="020B0604030504040204" pitchFamily="34" charset="0"/>
                        <a:ea typeface="Verdana" panose="020B060403050404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a:ea typeface="Verdana"/>
                        </a:rPr>
                        <a:t>Museum Lolland-Falster</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Guldborgsund Zoo</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Krokodille Zoo</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Middelaldercentret</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Fuglsang Kunstmuseum</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Nyk. F. Revyen (sommer)</a:t>
                      </a:r>
                    </a:p>
                  </a:txBody>
                  <a:tcPr marL="45720" marR="4572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r>
                        <a:rPr lang="da-DK" sz="750" b="1">
                          <a:latin typeface="Verdana"/>
                          <a:ea typeface="Verdana"/>
                        </a:rPr>
                        <a:t>90.433</a:t>
                      </a:r>
                    </a:p>
                    <a:p>
                      <a:pPr marL="0" marR="0" lvl="0" indent="0" algn="ctr">
                        <a:lnSpc>
                          <a:spcPct val="100000"/>
                        </a:lnSpc>
                        <a:spcBef>
                          <a:spcPts val="0"/>
                        </a:spcBef>
                        <a:spcAft>
                          <a:spcPts val="0"/>
                        </a:spcAft>
                        <a:buClrTx/>
                        <a:buSzTx/>
                        <a:buFontTx/>
                        <a:buNone/>
                      </a:pPr>
                      <a:r>
                        <a:rPr lang="da-DK" sz="750" b="1">
                          <a:latin typeface="Verdana"/>
                          <a:ea typeface="Verdana"/>
                        </a:rPr>
                        <a:t>-</a:t>
                      </a:r>
                    </a:p>
                    <a:p>
                      <a:pPr marL="0" marR="0" lvl="0" indent="0" algn="ctr">
                        <a:lnSpc>
                          <a:spcPct val="100000"/>
                        </a:lnSpc>
                        <a:spcBef>
                          <a:spcPts val="0"/>
                        </a:spcBef>
                        <a:spcAft>
                          <a:spcPts val="0"/>
                        </a:spcAft>
                        <a:buClrTx/>
                        <a:buSzTx/>
                        <a:buFontTx/>
                        <a:buNone/>
                      </a:pPr>
                      <a:r>
                        <a:rPr lang="da-DK" sz="750" b="1">
                          <a:latin typeface="Verdana"/>
                          <a:ea typeface="Verdana"/>
                        </a:rPr>
                        <a:t>63.936</a:t>
                      </a:r>
                      <a:endParaRPr lang="da-DK" sz="750"/>
                    </a:p>
                    <a:p>
                      <a:pPr marL="0" marR="0" lvl="0" indent="0" algn="ctr">
                        <a:lnSpc>
                          <a:spcPct val="100000"/>
                        </a:lnSpc>
                        <a:spcBef>
                          <a:spcPts val="0"/>
                        </a:spcBef>
                        <a:spcAft>
                          <a:spcPts val="0"/>
                        </a:spcAft>
                        <a:buClrTx/>
                        <a:buSzTx/>
                        <a:buFontTx/>
                        <a:buNone/>
                      </a:pPr>
                      <a:r>
                        <a:rPr lang="da-DK" sz="750" b="1">
                          <a:latin typeface="Verdana"/>
                          <a:ea typeface="Verdana"/>
                        </a:rPr>
                        <a:t>39.329</a:t>
                      </a:r>
                    </a:p>
                    <a:p>
                      <a:pPr marL="0" marR="0" lvl="0" indent="0" algn="ctr">
                        <a:lnSpc>
                          <a:spcPct val="100000"/>
                        </a:lnSpc>
                        <a:spcBef>
                          <a:spcPts val="0"/>
                        </a:spcBef>
                        <a:spcAft>
                          <a:spcPts val="0"/>
                        </a:spcAft>
                        <a:buClrTx/>
                        <a:buSzTx/>
                        <a:buFontTx/>
                        <a:buNone/>
                      </a:pPr>
                      <a:r>
                        <a:rPr lang="da-DK" sz="750" b="1">
                          <a:latin typeface="Verdana"/>
                          <a:ea typeface="Verdana"/>
                        </a:rPr>
                        <a:t>32.047</a:t>
                      </a:r>
                      <a:endParaRPr lang="da-DK" sz="750"/>
                    </a:p>
                    <a:p>
                      <a:pPr lvl="0" algn="ctr">
                        <a:buNone/>
                      </a:pPr>
                      <a:r>
                        <a:rPr lang="da-DK" sz="750" b="1">
                          <a:latin typeface="Verdana"/>
                          <a:ea typeface="Verdana"/>
                        </a:rPr>
                        <a:t>30.241</a:t>
                      </a:r>
                      <a:endParaRPr lang="da-DK" sz="750">
                        <a:latin typeface="Verdana"/>
                        <a:ea typeface="Verdana"/>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da-DK" sz="750">
                          <a:solidFill>
                            <a:schemeClr val="tx1"/>
                          </a:solidFill>
                          <a:latin typeface="Verdana"/>
                          <a:ea typeface="Verdana"/>
                        </a:rPr>
                        <a:t>-3,93</a:t>
                      </a:r>
                      <a:r>
                        <a:rPr lang="da-DK" sz="750">
                          <a:solidFill>
                            <a:schemeClr val="tx1"/>
                          </a:solidFill>
                          <a:latin typeface="Verdana"/>
                          <a:ea typeface="Verdana"/>
                          <a:sym typeface="Wingdings" panose="05000000000000000000" pitchFamily="2" charset="2"/>
                        </a:rPr>
                        <a:t> %</a:t>
                      </a:r>
                    </a:p>
                    <a:p>
                      <a:pPr marL="0" marR="0" lvl="0" indent="0" algn="r" defTabSz="914400" eaLnBrk="1" fontAlgn="auto" latinLnBrk="0" hangingPunct="1">
                        <a:lnSpc>
                          <a:spcPct val="100000"/>
                        </a:lnSpc>
                        <a:spcBef>
                          <a:spcPts val="0"/>
                        </a:spcBef>
                        <a:spcAft>
                          <a:spcPts val="0"/>
                        </a:spcAft>
                        <a:buClrTx/>
                        <a:buSzTx/>
                        <a:buFontTx/>
                        <a:buNone/>
                        <a:tabLst/>
                        <a:defRPr/>
                      </a:pPr>
                      <a:endParaRPr lang="da-DK" sz="750">
                        <a:solidFill>
                          <a:schemeClr val="tx1"/>
                        </a:solidFill>
                        <a:latin typeface="Verdana"/>
                        <a:ea typeface="Verdana"/>
                        <a:sym typeface="Wingdings" panose="05000000000000000000" pitchFamily="2" charset="2"/>
                      </a:endParaRPr>
                    </a:p>
                    <a:p>
                      <a:pPr marL="0" marR="0" lvl="0" indent="0" algn="r" defTabSz="914400" eaLnBrk="1" fontAlgn="auto" latinLnBrk="0" hangingPunct="1">
                        <a:lnSpc>
                          <a:spcPct val="100000"/>
                        </a:lnSpc>
                        <a:spcBef>
                          <a:spcPts val="0"/>
                        </a:spcBef>
                        <a:spcAft>
                          <a:spcPts val="0"/>
                        </a:spcAft>
                        <a:buClrTx/>
                        <a:buSzTx/>
                        <a:buFontTx/>
                        <a:buNone/>
                        <a:tabLst/>
                        <a:defRPr/>
                      </a:pPr>
                      <a:r>
                        <a:rPr lang="da-DK" sz="750">
                          <a:solidFill>
                            <a:schemeClr val="tx1"/>
                          </a:solidFill>
                          <a:latin typeface="Verdana"/>
                          <a:ea typeface="Verdana"/>
                          <a:sym typeface="Wingdings" panose="05000000000000000000" pitchFamily="2" charset="2"/>
                        </a:rPr>
                        <a:t>+</a:t>
                      </a:r>
                      <a:r>
                        <a:rPr lang="da-DK" sz="750">
                          <a:solidFill>
                            <a:schemeClr val="tx1"/>
                          </a:solidFill>
                          <a:latin typeface="Verdana"/>
                          <a:ea typeface="Verdana"/>
                        </a:rPr>
                        <a:t>43,03</a:t>
                      </a:r>
                      <a:r>
                        <a:rPr lang="da-DK" sz="750">
                          <a:solidFill>
                            <a:schemeClr val="tx1"/>
                          </a:solidFill>
                          <a:latin typeface="Verdana"/>
                          <a:ea typeface="Verdana"/>
                          <a:sym typeface="Wingdings" panose="05000000000000000000" pitchFamily="2" charset="2"/>
                        </a:rPr>
                        <a:t> %</a:t>
                      </a:r>
                    </a:p>
                    <a:p>
                      <a:pPr marL="0" marR="0" lvl="0" indent="0" algn="r" defTabSz="914400" eaLnBrk="1" fontAlgn="auto" latinLnBrk="0" hangingPunct="1">
                        <a:lnSpc>
                          <a:spcPct val="100000"/>
                        </a:lnSpc>
                        <a:spcBef>
                          <a:spcPts val="0"/>
                        </a:spcBef>
                        <a:spcAft>
                          <a:spcPts val="0"/>
                        </a:spcAft>
                        <a:buClrTx/>
                        <a:buSzTx/>
                        <a:buFontTx/>
                        <a:buNone/>
                        <a:tabLst/>
                        <a:defRPr/>
                      </a:pPr>
                      <a:r>
                        <a:rPr lang="da-DK" sz="750">
                          <a:solidFill>
                            <a:schemeClr val="tx1"/>
                          </a:solidFill>
                          <a:latin typeface="Verdana"/>
                          <a:ea typeface="Verdana"/>
                          <a:sym typeface="Wingdings" panose="05000000000000000000" pitchFamily="2" charset="2"/>
                        </a:rPr>
                        <a:t>- </a:t>
                      </a:r>
                      <a:r>
                        <a:rPr lang="da-DK" sz="750">
                          <a:solidFill>
                            <a:schemeClr val="tx1"/>
                          </a:solidFill>
                          <a:latin typeface="Verdana"/>
                          <a:ea typeface="Verdana"/>
                        </a:rPr>
                        <a:t>4,70</a:t>
                      </a:r>
                      <a:r>
                        <a:rPr lang="da-DK" sz="750">
                          <a:solidFill>
                            <a:schemeClr val="tx1"/>
                          </a:solidFill>
                          <a:latin typeface="Verdana"/>
                          <a:ea typeface="Verdana"/>
                          <a:sym typeface="Wingdings" panose="05000000000000000000" pitchFamily="2" charset="2"/>
                        </a:rPr>
                        <a:t> %</a:t>
                      </a:r>
                    </a:p>
                    <a:p>
                      <a:pPr marL="0" marR="0" lvl="0" indent="0" algn="r" eaLnBrk="1" fontAlgn="auto" latinLnBrk="0" hangingPunct="1">
                        <a:lnSpc>
                          <a:spcPct val="100000"/>
                        </a:lnSpc>
                        <a:spcBef>
                          <a:spcPts val="0"/>
                        </a:spcBef>
                        <a:spcAft>
                          <a:spcPts val="0"/>
                        </a:spcAft>
                        <a:buClrTx/>
                        <a:buSzTx/>
                        <a:buFontTx/>
                        <a:buNone/>
                      </a:pPr>
                      <a:r>
                        <a:rPr lang="da-DK" sz="750">
                          <a:solidFill>
                            <a:schemeClr val="tx1"/>
                          </a:solidFill>
                          <a:latin typeface="Verdana"/>
                          <a:ea typeface="Verdana"/>
                        </a:rPr>
                        <a:t>+ 11,4</a:t>
                      </a:r>
                      <a:r>
                        <a:rPr lang="da-DK" sz="750">
                          <a:solidFill>
                            <a:schemeClr val="tx1"/>
                          </a:solidFill>
                          <a:latin typeface="Verdana"/>
                          <a:ea typeface="Verdana"/>
                          <a:sym typeface="Wingdings" panose="05000000000000000000" pitchFamily="2" charset="2"/>
                        </a:rPr>
                        <a:t> %</a:t>
                      </a:r>
                      <a:endParaRPr lang="da-DK" sz="750">
                        <a:solidFill>
                          <a:schemeClr val="tx1"/>
                        </a:solidFill>
                        <a:latin typeface="Verdana"/>
                        <a:ea typeface="Verdana"/>
                      </a:endParaRPr>
                    </a:p>
                    <a:p>
                      <a:pPr marL="0" marR="0" lvl="0" indent="0" algn="r" eaLnBrk="1" fontAlgn="auto" latinLnBrk="0" hangingPunct="1">
                        <a:lnSpc>
                          <a:spcPct val="100000"/>
                        </a:lnSpc>
                        <a:spcBef>
                          <a:spcPts val="0"/>
                        </a:spcBef>
                        <a:spcAft>
                          <a:spcPts val="0"/>
                        </a:spcAft>
                        <a:buClrTx/>
                        <a:buSzTx/>
                        <a:buFontTx/>
                        <a:buNone/>
                      </a:pPr>
                      <a:r>
                        <a:rPr lang="da-DK" sz="750">
                          <a:solidFill>
                            <a:schemeClr val="tx1"/>
                          </a:solidFill>
                          <a:latin typeface="Verdana"/>
                          <a:ea typeface="Verdana"/>
                          <a:sym typeface="Wingdings" panose="05000000000000000000" pitchFamily="2" charset="2"/>
                        </a:rPr>
                        <a:t>+ </a:t>
                      </a:r>
                      <a:r>
                        <a:rPr lang="da-DK" sz="750">
                          <a:solidFill>
                            <a:schemeClr val="tx1"/>
                          </a:solidFill>
                          <a:latin typeface="Verdana"/>
                          <a:ea typeface="Verdana"/>
                        </a:rPr>
                        <a:t>18,59 </a:t>
                      </a:r>
                      <a:r>
                        <a:rPr lang="da-DK" sz="750">
                          <a:solidFill>
                            <a:schemeClr val="tx1"/>
                          </a:solidFill>
                          <a:latin typeface="Verdana"/>
                          <a:ea typeface="Verdana"/>
                          <a:sym typeface="Wingdings" panose="05000000000000000000" pitchFamily="2" charset="2"/>
                        </a:rPr>
                        <a:t>%</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bl>
          </a:graphicData>
        </a:graphic>
      </p:graphicFrame>
      <p:graphicFrame>
        <p:nvGraphicFramePr>
          <p:cNvPr id="5" name="Tabel 4">
            <a:extLst>
              <a:ext uri="{FF2B5EF4-FFF2-40B4-BE49-F238E27FC236}">
                <a16:creationId xmlns:a16="http://schemas.microsoft.com/office/drawing/2014/main" id="{428A0421-85DE-C698-7877-12AF2D9E6AAF}"/>
              </a:ext>
            </a:extLst>
          </p:cNvPr>
          <p:cNvGraphicFramePr>
            <a:graphicFrameLocks noGrp="1"/>
          </p:cNvGraphicFramePr>
          <p:nvPr/>
        </p:nvGraphicFramePr>
        <p:xfrm>
          <a:off x="6537324" y="4928400"/>
          <a:ext cx="2765426" cy="979920"/>
        </p:xfrm>
        <a:graphic>
          <a:graphicData uri="http://schemas.openxmlformats.org/drawingml/2006/table">
            <a:tbl>
              <a:tblPr firstRow="1" bandRow="1"/>
              <a:tblGrid>
                <a:gridCol w="1520826">
                  <a:extLst>
                    <a:ext uri="{9D8B030D-6E8A-4147-A177-3AD203B41FA5}">
                      <a16:colId xmlns:a16="http://schemas.microsoft.com/office/drawing/2014/main" val="1172431278"/>
                    </a:ext>
                  </a:extLst>
                </a:gridCol>
                <a:gridCol w="606879">
                  <a:extLst>
                    <a:ext uri="{9D8B030D-6E8A-4147-A177-3AD203B41FA5}">
                      <a16:colId xmlns:a16="http://schemas.microsoft.com/office/drawing/2014/main" val="370798512"/>
                    </a:ext>
                  </a:extLst>
                </a:gridCol>
                <a:gridCol w="637721">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cs typeface="Verdana"/>
                        </a:rPr>
                        <a:t>     2024</a:t>
                      </a:r>
                      <a:endParaRPr lang="da-DK" sz="800">
                        <a:latin typeface="Verdana"/>
                        <a:ea typeface="Verdana"/>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a:ea typeface="Verdana"/>
                        </a:rPr>
                        <a:t>Teatret Masken</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Gedser Remise</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Motorcykelmuseet</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Traktormuseet</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Ensemble Storstrøm</a:t>
                      </a:r>
                    </a:p>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Teaterforen. Guldborgsund</a:t>
                      </a:r>
                    </a:p>
                  </a:txBody>
                  <a:tcPr marL="45720" marR="4572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da-DK" sz="750" b="1">
                          <a:latin typeface="Verdana"/>
                          <a:ea typeface="Verdana"/>
                        </a:rPr>
                        <a:t>7.620</a:t>
                      </a:r>
                    </a:p>
                    <a:p>
                      <a:pPr algn="r"/>
                      <a:r>
                        <a:rPr lang="da-DK" sz="750" b="1">
                          <a:latin typeface="Verdana"/>
                          <a:ea typeface="Verdana"/>
                        </a:rPr>
                        <a:t>13.500</a:t>
                      </a:r>
                    </a:p>
                    <a:p>
                      <a:pPr marL="0" marR="0" lvl="0" indent="0" algn="r" defTabSz="914400" eaLnBrk="1" fontAlgn="auto" latinLnBrk="0" hangingPunct="1">
                        <a:lnSpc>
                          <a:spcPct val="100000"/>
                        </a:lnSpc>
                        <a:spcBef>
                          <a:spcPts val="0"/>
                        </a:spcBef>
                        <a:spcAft>
                          <a:spcPts val="0"/>
                        </a:spcAft>
                        <a:buClrTx/>
                        <a:buSzTx/>
                        <a:buFontTx/>
                        <a:buNone/>
                        <a:tabLst/>
                        <a:defRPr/>
                      </a:pPr>
                      <a:r>
                        <a:rPr lang="da-DK" sz="750" b="1">
                          <a:latin typeface="Verdana"/>
                          <a:ea typeface="Verdana"/>
                        </a:rPr>
                        <a:t>6.004</a:t>
                      </a:r>
                    </a:p>
                    <a:p>
                      <a:pPr marL="0" marR="0" lvl="0" indent="0" algn="r" defTabSz="914400" eaLnBrk="1" fontAlgn="auto" latinLnBrk="0" hangingPunct="1">
                        <a:lnSpc>
                          <a:spcPct val="100000"/>
                        </a:lnSpc>
                        <a:spcBef>
                          <a:spcPts val="0"/>
                        </a:spcBef>
                        <a:spcAft>
                          <a:spcPts val="0"/>
                        </a:spcAft>
                        <a:buClrTx/>
                        <a:buSzTx/>
                        <a:buFontTx/>
                        <a:buNone/>
                        <a:tabLst/>
                        <a:defRPr/>
                      </a:pPr>
                      <a:r>
                        <a:rPr lang="da-DK" sz="750" b="1">
                          <a:latin typeface="Verdana"/>
                          <a:ea typeface="Verdana"/>
                        </a:rPr>
                        <a:t>3.945</a:t>
                      </a:r>
                    </a:p>
                    <a:p>
                      <a:pPr marL="0" marR="0" lvl="0" indent="0" algn="r" defTabSz="914400" eaLnBrk="1" fontAlgn="auto" latinLnBrk="0" hangingPunct="1">
                        <a:lnSpc>
                          <a:spcPct val="100000"/>
                        </a:lnSpc>
                        <a:spcBef>
                          <a:spcPts val="0"/>
                        </a:spcBef>
                        <a:spcAft>
                          <a:spcPts val="0"/>
                        </a:spcAft>
                        <a:buClrTx/>
                        <a:buSzTx/>
                        <a:buFontTx/>
                        <a:buNone/>
                        <a:tabLst/>
                        <a:defRPr/>
                      </a:pPr>
                      <a:r>
                        <a:rPr lang="da-DK" sz="750" b="1">
                          <a:latin typeface="Verdana"/>
                          <a:ea typeface="Verdana"/>
                        </a:rPr>
                        <a:t>3.750</a:t>
                      </a:r>
                    </a:p>
                    <a:p>
                      <a:pPr marL="0" marR="0" lvl="0" indent="0" algn="r" defTabSz="914400" eaLnBrk="1" fontAlgn="auto" latinLnBrk="0" hangingPunct="1">
                        <a:lnSpc>
                          <a:spcPct val="100000"/>
                        </a:lnSpc>
                        <a:spcBef>
                          <a:spcPts val="0"/>
                        </a:spcBef>
                        <a:spcAft>
                          <a:spcPts val="0"/>
                        </a:spcAft>
                        <a:buClrTx/>
                        <a:buSzTx/>
                        <a:buFontTx/>
                        <a:buNone/>
                        <a:tabLst/>
                        <a:defRPr/>
                      </a:pPr>
                      <a:r>
                        <a:rPr lang="da-DK" sz="750" b="1">
                          <a:latin typeface="Verdana"/>
                          <a:ea typeface="Verdana"/>
                        </a:rPr>
                        <a:t>3.240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eaLnBrk="1" fontAlgn="auto" latinLnBrk="0" hangingPunct="1">
                        <a:lnSpc>
                          <a:spcPct val="100000"/>
                        </a:lnSpc>
                        <a:spcBef>
                          <a:spcPts val="0"/>
                        </a:spcBef>
                        <a:spcAft>
                          <a:spcPts val="0"/>
                        </a:spcAft>
                        <a:buClrTx/>
                        <a:buSzTx/>
                        <a:buFontTx/>
                        <a:buNone/>
                      </a:pPr>
                      <a:r>
                        <a:rPr lang="da-DK" sz="750">
                          <a:solidFill>
                            <a:srgbClr val="00B050"/>
                          </a:solidFill>
                          <a:latin typeface="Verdana"/>
                          <a:ea typeface="Verdana"/>
                        </a:rPr>
                        <a:t> </a:t>
                      </a:r>
                      <a:r>
                        <a:rPr lang="da-DK" sz="750">
                          <a:solidFill>
                            <a:schemeClr val="tx1"/>
                          </a:solidFill>
                          <a:latin typeface="Verdana"/>
                          <a:ea typeface="Verdana"/>
                        </a:rPr>
                        <a:t>- 41,67 %</a:t>
                      </a:r>
                      <a:endParaRPr lang="da-DK" sz="750">
                        <a:solidFill>
                          <a:schemeClr val="tx1"/>
                        </a:solidFill>
                        <a:latin typeface="Verdana"/>
                        <a:ea typeface="Verdana"/>
                        <a:sym typeface="Wingdings" panose="05000000000000000000" pitchFamily="2" charset="2"/>
                      </a:endParaRPr>
                    </a:p>
                    <a:p>
                      <a:pPr marL="0" marR="0" lvl="0" indent="0" algn="r" eaLnBrk="1" fontAlgn="auto" latinLnBrk="0" hangingPunct="1">
                        <a:lnSpc>
                          <a:spcPct val="100000"/>
                        </a:lnSpc>
                        <a:spcBef>
                          <a:spcPts val="0"/>
                        </a:spcBef>
                        <a:spcAft>
                          <a:spcPts val="0"/>
                        </a:spcAft>
                        <a:buClrTx/>
                        <a:buSzTx/>
                        <a:buFontTx/>
                        <a:buNone/>
                      </a:pPr>
                      <a:r>
                        <a:rPr lang="da-DK" sz="750">
                          <a:solidFill>
                            <a:schemeClr val="tx1"/>
                          </a:solidFill>
                          <a:latin typeface="Verdana"/>
                          <a:ea typeface="Verdana"/>
                          <a:sym typeface="Wingdings" panose="05000000000000000000" pitchFamily="2" charset="2"/>
                        </a:rPr>
                        <a:t>+ </a:t>
                      </a:r>
                      <a:r>
                        <a:rPr lang="da-DK" sz="750">
                          <a:solidFill>
                            <a:schemeClr val="tx1"/>
                          </a:solidFill>
                          <a:latin typeface="Verdana"/>
                          <a:ea typeface="Verdana"/>
                        </a:rPr>
                        <a:t>17,93 </a:t>
                      </a:r>
                      <a:r>
                        <a:rPr lang="da-DK" sz="750">
                          <a:solidFill>
                            <a:schemeClr val="tx1"/>
                          </a:solidFill>
                          <a:latin typeface="Verdana"/>
                          <a:ea typeface="Verdana"/>
                          <a:sym typeface="Wingdings" panose="05000000000000000000" pitchFamily="2" charset="2"/>
                        </a:rPr>
                        <a:t>%</a:t>
                      </a:r>
                    </a:p>
                    <a:p>
                      <a:pPr marL="0" marR="0" lvl="0" indent="0" algn="r" eaLnBrk="1" fontAlgn="auto" latinLnBrk="0" hangingPunct="1">
                        <a:lnSpc>
                          <a:spcPct val="100000"/>
                        </a:lnSpc>
                        <a:spcBef>
                          <a:spcPts val="0"/>
                        </a:spcBef>
                        <a:spcAft>
                          <a:spcPts val="0"/>
                        </a:spcAft>
                        <a:buClrTx/>
                        <a:buSzTx/>
                        <a:buFontTx/>
                        <a:buNone/>
                      </a:pPr>
                      <a:r>
                        <a:rPr lang="da-DK" sz="750">
                          <a:solidFill>
                            <a:schemeClr val="tx1"/>
                          </a:solidFill>
                          <a:latin typeface="Verdana"/>
                          <a:ea typeface="Verdana"/>
                        </a:rPr>
                        <a:t>+ 0,07 %</a:t>
                      </a:r>
                    </a:p>
                    <a:p>
                      <a:pPr marL="0" marR="0" lvl="0" indent="0" algn="r" defTabSz="914400" eaLnBrk="1" fontAlgn="auto" latinLnBrk="0" hangingPunct="1">
                        <a:lnSpc>
                          <a:spcPct val="100000"/>
                        </a:lnSpc>
                        <a:spcBef>
                          <a:spcPts val="0"/>
                        </a:spcBef>
                        <a:spcAft>
                          <a:spcPts val="0"/>
                        </a:spcAft>
                        <a:buClrTx/>
                        <a:buSzTx/>
                        <a:buFontTx/>
                        <a:buNone/>
                        <a:tabLst/>
                        <a:defRPr/>
                      </a:pPr>
                      <a:r>
                        <a:rPr lang="da-DK" sz="750">
                          <a:solidFill>
                            <a:schemeClr val="tx1"/>
                          </a:solidFill>
                          <a:latin typeface="Verdana"/>
                          <a:ea typeface="Verdana"/>
                          <a:sym typeface="Wingdings" panose="05000000000000000000" pitchFamily="2" charset="2"/>
                        </a:rPr>
                        <a:t>- </a:t>
                      </a:r>
                      <a:r>
                        <a:rPr lang="da-DK" sz="750">
                          <a:solidFill>
                            <a:schemeClr val="tx1"/>
                          </a:solidFill>
                          <a:latin typeface="Verdana"/>
                          <a:ea typeface="Verdana"/>
                        </a:rPr>
                        <a:t>6,07</a:t>
                      </a:r>
                      <a:r>
                        <a:rPr lang="da-DK" sz="750">
                          <a:solidFill>
                            <a:schemeClr val="tx1"/>
                          </a:solidFill>
                          <a:latin typeface="Verdana"/>
                          <a:ea typeface="Verdana"/>
                          <a:sym typeface="Wingdings" panose="05000000000000000000" pitchFamily="2" charset="2"/>
                        </a:rPr>
                        <a:t> %</a:t>
                      </a:r>
                    </a:p>
                    <a:p>
                      <a:pPr marL="0" marR="0" lvl="0" indent="0" algn="r" eaLnBrk="1" fontAlgn="auto" latinLnBrk="0" hangingPunct="1">
                        <a:lnSpc>
                          <a:spcPct val="100000"/>
                        </a:lnSpc>
                        <a:spcBef>
                          <a:spcPts val="0"/>
                        </a:spcBef>
                        <a:spcAft>
                          <a:spcPts val="0"/>
                        </a:spcAft>
                        <a:buClrTx/>
                        <a:buSzTx/>
                        <a:buFontTx/>
                        <a:buNone/>
                      </a:pPr>
                      <a:r>
                        <a:rPr lang="da-DK" sz="750">
                          <a:solidFill>
                            <a:schemeClr val="tx1"/>
                          </a:solidFill>
                          <a:latin typeface="Verdana"/>
                          <a:ea typeface="Verdana"/>
                          <a:sym typeface="Wingdings" panose="05000000000000000000" pitchFamily="2" charset="2"/>
                        </a:rPr>
                        <a:t>+ </a:t>
                      </a:r>
                      <a:r>
                        <a:rPr lang="da-DK" sz="750">
                          <a:solidFill>
                            <a:schemeClr val="tx1"/>
                          </a:solidFill>
                          <a:latin typeface="Verdana"/>
                          <a:ea typeface="Verdana"/>
                        </a:rPr>
                        <a:t>3,96 </a:t>
                      </a:r>
                      <a:r>
                        <a:rPr lang="da-DK" sz="750">
                          <a:solidFill>
                            <a:schemeClr val="tx1"/>
                          </a:solidFill>
                          <a:latin typeface="Verdana"/>
                          <a:ea typeface="Verdana"/>
                          <a:sym typeface="Wingdings" panose="05000000000000000000" pitchFamily="2" charset="2"/>
                        </a:rPr>
                        <a:t>%</a:t>
                      </a:r>
                    </a:p>
                    <a:p>
                      <a:pPr marL="0" marR="0" lvl="0" indent="0" algn="r" eaLnBrk="1" fontAlgn="auto" latinLnBrk="0" hangingPunct="1">
                        <a:lnSpc>
                          <a:spcPct val="100000"/>
                        </a:lnSpc>
                        <a:spcBef>
                          <a:spcPts val="0"/>
                        </a:spcBef>
                        <a:spcAft>
                          <a:spcPts val="0"/>
                        </a:spcAft>
                        <a:buClrTx/>
                        <a:buSzTx/>
                        <a:buFontTx/>
                        <a:buNone/>
                      </a:pPr>
                      <a:r>
                        <a:rPr lang="da-DK" sz="750">
                          <a:solidFill>
                            <a:schemeClr val="tx1"/>
                          </a:solidFill>
                          <a:latin typeface="Verdana"/>
                          <a:ea typeface="Verdana"/>
                        </a:rPr>
                        <a:t>+ 5,95 </a:t>
                      </a:r>
                      <a:r>
                        <a:rPr lang="da-DK" sz="750">
                          <a:solidFill>
                            <a:schemeClr val="tx1"/>
                          </a:solidFill>
                          <a:latin typeface="Verdana"/>
                          <a:ea typeface="Verdana"/>
                          <a:sym typeface="Wingdings" panose="05000000000000000000" pitchFamily="2" charset="2"/>
                        </a:rPr>
                        <a:t>%</a:t>
                      </a:r>
                      <a:endParaRPr lang="da-DK" sz="750">
                        <a:solidFill>
                          <a:schemeClr val="tx1"/>
                        </a:solidFill>
                        <a:latin typeface="Verdana"/>
                        <a:ea typeface="Verdana"/>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687342"/>
                  </a:ext>
                </a:extLst>
              </a:tr>
            </a:tbl>
          </a:graphicData>
        </a:graphic>
      </p:graphicFrame>
      <p:sp>
        <p:nvSpPr>
          <p:cNvPr id="15" name="Tekstfelt 14">
            <a:extLst>
              <a:ext uri="{FF2B5EF4-FFF2-40B4-BE49-F238E27FC236}">
                <a16:creationId xmlns:a16="http://schemas.microsoft.com/office/drawing/2014/main" id="{DB17F9E0-430E-EAD9-1936-9CD5848CC6C4}"/>
              </a:ext>
            </a:extLst>
          </p:cNvPr>
          <p:cNvSpPr txBox="1"/>
          <p:nvPr/>
        </p:nvSpPr>
        <p:spPr>
          <a:xfrm>
            <a:off x="560896" y="6230321"/>
            <a:ext cx="8733481" cy="461665"/>
          </a:xfrm>
          <a:prstGeom prst="rect">
            <a:avLst/>
          </a:prstGeom>
          <a:noFill/>
        </p:spPr>
        <p:txBody>
          <a:bodyPr wrap="none" lIns="91440" tIns="45720" rIns="91440" bIns="45720" rtlCol="0" anchor="t">
            <a:spAutoFit/>
          </a:bodyPr>
          <a:lstStyle/>
          <a:p>
            <a:r>
              <a:rPr lang="da-DK" sz="800" i="1">
                <a:latin typeface="Verdana"/>
                <a:ea typeface="Verdana"/>
              </a:rPr>
              <a:t>*Tallet under ”Udvikling” viser forskellen fra baseline til aktuel måling. </a:t>
            </a:r>
            <a:endParaRPr lang="da-DK" sz="800" i="1">
              <a:latin typeface="Verdana" panose="020B0604030504040204" pitchFamily="34" charset="0"/>
              <a:ea typeface="Verdana" panose="020B0604030504040204" pitchFamily="34" charset="0"/>
            </a:endParaRPr>
          </a:p>
          <a:p>
            <a:r>
              <a:rPr lang="da-DK" sz="800" i="1">
                <a:latin typeface="Verdana"/>
                <a:ea typeface="Verdana"/>
              </a:rPr>
              <a:t>**Det er værd at bemærke, at Guldborgsund Zoo, der nu er lukket, er en del af baseline. Tages Guldborgsund Zoo ud af baseline, er udviklingen i besøgstal for de i </a:t>
            </a:r>
            <a:endParaRPr lang="da-DK"/>
          </a:p>
          <a:p>
            <a:r>
              <a:rPr lang="da-DK" sz="800" i="1">
                <a:latin typeface="Verdana"/>
                <a:ea typeface="Verdana"/>
              </a:rPr>
              <a:t>2024 målte aktører = +6,58% ift. baseline.</a:t>
            </a:r>
            <a:endParaRPr lang="da-DK"/>
          </a:p>
        </p:txBody>
      </p:sp>
      <p:pic>
        <p:nvPicPr>
          <p:cNvPr id="3" name="Billede 2" descr="Et billede, der indeholder udendørs, sky, træ, person&#10;&#10;Indhold genereret af kunstig intelligens kan være forkert.">
            <a:extLst>
              <a:ext uri="{FF2B5EF4-FFF2-40B4-BE49-F238E27FC236}">
                <a16:creationId xmlns:a16="http://schemas.microsoft.com/office/drawing/2014/main" id="{5CE86652-5547-5390-EF9E-9C1D24FA87DF}"/>
              </a:ext>
            </a:extLst>
          </p:cNvPr>
          <p:cNvPicPr>
            <a:picLocks noChangeAspect="1"/>
          </p:cNvPicPr>
          <p:nvPr/>
        </p:nvPicPr>
        <p:blipFill>
          <a:blip r:embed="rId3"/>
          <a:stretch>
            <a:fillRect/>
          </a:stretch>
        </p:blipFill>
        <p:spPr>
          <a:xfrm>
            <a:off x="2808413" y="2668721"/>
            <a:ext cx="2119223" cy="1397178"/>
          </a:xfrm>
          <a:prstGeom prst="rect">
            <a:avLst/>
          </a:prstGeom>
        </p:spPr>
      </p:pic>
      <p:pic>
        <p:nvPicPr>
          <p:cNvPr id="6" name="Billede 5" descr="Et billede, der indeholder sky, udendørs, personer/mennesker, tåge/dis&#10;&#10;Indhold genereret af kunstig intelligens kan være forkert.">
            <a:extLst>
              <a:ext uri="{FF2B5EF4-FFF2-40B4-BE49-F238E27FC236}">
                <a16:creationId xmlns:a16="http://schemas.microsoft.com/office/drawing/2014/main" id="{945326D9-02C7-9DFD-DAFD-A770EE951B22}"/>
              </a:ext>
            </a:extLst>
          </p:cNvPr>
          <p:cNvPicPr>
            <a:picLocks noChangeAspect="1"/>
          </p:cNvPicPr>
          <p:nvPr/>
        </p:nvPicPr>
        <p:blipFill>
          <a:blip r:embed="rId4"/>
          <a:stretch>
            <a:fillRect/>
          </a:stretch>
        </p:blipFill>
        <p:spPr>
          <a:xfrm>
            <a:off x="7141420" y="3146350"/>
            <a:ext cx="2032652" cy="1358612"/>
          </a:xfrm>
          <a:prstGeom prst="rect">
            <a:avLst/>
          </a:prstGeom>
        </p:spPr>
      </p:pic>
    </p:spTree>
    <p:extLst>
      <p:ext uri="{BB962C8B-B14F-4D97-AF65-F5344CB8AC3E}">
        <p14:creationId xmlns:p14="http://schemas.microsoft.com/office/powerpoint/2010/main" val="84030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DEFEA-171E-E07D-45C0-D0005661F4BA}"/>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00FD15B-ADCA-1886-9EA5-68699D58C7B5}"/>
              </a:ext>
            </a:extLst>
          </p:cNvPr>
          <p:cNvSpPr>
            <a:spLocks noGrp="1"/>
          </p:cNvSpPr>
          <p:nvPr>
            <p:ph type="body" sz="quarter" idx="16"/>
          </p:nvPr>
        </p:nvSpPr>
        <p:spPr/>
        <p:txBody>
          <a:bodyPr/>
          <a:lstStyle/>
          <a:p>
            <a:r>
              <a:rPr lang="da-DK"/>
              <a:t>Pejlemærker</a:t>
            </a:r>
          </a:p>
        </p:txBody>
      </p:sp>
      <p:sp>
        <p:nvSpPr>
          <p:cNvPr id="4" name="Pladsholder til tekst 3">
            <a:extLst>
              <a:ext uri="{FF2B5EF4-FFF2-40B4-BE49-F238E27FC236}">
                <a16:creationId xmlns:a16="http://schemas.microsoft.com/office/drawing/2014/main" id="{D46BE0E5-E908-7A81-4AAA-3A7F4C9C9204}"/>
              </a:ext>
            </a:extLst>
          </p:cNvPr>
          <p:cNvSpPr>
            <a:spLocks noGrp="1"/>
          </p:cNvSpPr>
          <p:nvPr>
            <p:ph type="body" sz="quarter" idx="15"/>
          </p:nvPr>
        </p:nvSpPr>
        <p:spPr/>
        <p:txBody>
          <a:bodyPr/>
          <a:lstStyle/>
          <a:p>
            <a:r>
              <a:rPr lang="da-DK" dirty="0"/>
              <a:t>Pejlemærker</a:t>
            </a:r>
          </a:p>
        </p:txBody>
      </p:sp>
      <p:sp>
        <p:nvSpPr>
          <p:cNvPr id="6" name="Pladsholder til tekst 5">
            <a:extLst>
              <a:ext uri="{FF2B5EF4-FFF2-40B4-BE49-F238E27FC236}">
                <a16:creationId xmlns:a16="http://schemas.microsoft.com/office/drawing/2014/main" id="{3A80469B-215D-633B-4A42-DEAF5CE12C7B}"/>
              </a:ext>
            </a:extLst>
          </p:cNvPr>
          <p:cNvSpPr>
            <a:spLocks noGrp="1"/>
          </p:cNvSpPr>
          <p:nvPr>
            <p:ph type="body" sz="quarter" idx="14"/>
          </p:nvPr>
        </p:nvSpPr>
        <p:spPr/>
        <p:txBody>
          <a:bodyPr/>
          <a:lstStyle/>
          <a:p>
            <a:r>
              <a:rPr lang="da-DK" dirty="0"/>
              <a:t>Skabe indsatser for udvalgte målgrupper og gøre kulturen nærværende for alle</a:t>
            </a:r>
          </a:p>
          <a:p>
            <a:endParaRPr lang="da-DK" dirty="0"/>
          </a:p>
          <a:p>
            <a:r>
              <a:rPr lang="da-DK" dirty="0"/>
              <a:t>Skabe partnerskaber og dialog mellem de frivillige foreninger og kommunale institutioner (eksempelvis genoptræning, jobcenteret og plejecentre)</a:t>
            </a:r>
          </a:p>
          <a:p>
            <a:endParaRPr lang="da-DK" dirty="0"/>
          </a:p>
          <a:p>
            <a:r>
              <a:rPr lang="da-DK" dirty="0"/>
              <a:t>Udvikle muligheder for bevægelse for alle</a:t>
            </a:r>
          </a:p>
          <a:p>
            <a:endParaRPr lang="da-DK" dirty="0"/>
          </a:p>
          <a:p>
            <a:r>
              <a:rPr lang="da-DK" dirty="0"/>
              <a:t>Understøtte fællesskaber i landdistrikterne gennem eksempelvis kultur-, idræts- og fritidstilbud</a:t>
            </a:r>
          </a:p>
          <a:p>
            <a:pPr algn="ctr"/>
            <a:endParaRPr lang="da-DK" i="1" dirty="0"/>
          </a:p>
        </p:txBody>
      </p:sp>
      <p:sp>
        <p:nvSpPr>
          <p:cNvPr id="11" name="Pladsholder til tekst 10">
            <a:extLst>
              <a:ext uri="{FF2B5EF4-FFF2-40B4-BE49-F238E27FC236}">
                <a16:creationId xmlns:a16="http://schemas.microsoft.com/office/drawing/2014/main" id="{92727089-E0BC-6CEE-B8E1-54F16BFAB009}"/>
              </a:ext>
            </a:extLst>
          </p:cNvPr>
          <p:cNvSpPr>
            <a:spLocks noGrp="1"/>
          </p:cNvSpPr>
          <p:nvPr>
            <p:ph type="body" sz="quarter" idx="11"/>
          </p:nvPr>
        </p:nvSpPr>
        <p:spPr>
          <a:xfrm>
            <a:off x="2862750" y="1013230"/>
            <a:ext cx="6442075" cy="3532187"/>
          </a:xfrm>
        </p:spPr>
        <p:txBody>
          <a:bodyPr/>
          <a:lstStyle/>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1" dirty="0">
              <a:cs typeface="Aptos" panose="020B0004020202020204" pitchFamily="34" charset="0"/>
            </a:endParaRPr>
          </a:p>
          <a:p>
            <a:endParaRPr lang="da-DK" sz="800" b="0" i="0" dirty="0">
              <a:solidFill>
                <a:srgbClr val="0D0D0D"/>
              </a:solidFill>
              <a:effectLst/>
            </a:endParaRPr>
          </a:p>
        </p:txBody>
      </p:sp>
      <p:sp>
        <p:nvSpPr>
          <p:cNvPr id="10" name="Pladsholder til tekst 2">
            <a:extLst>
              <a:ext uri="{FF2B5EF4-FFF2-40B4-BE49-F238E27FC236}">
                <a16:creationId xmlns:a16="http://schemas.microsoft.com/office/drawing/2014/main" id="{3AE0B93F-F23A-19A3-C9B2-7EDC3776E57C}"/>
              </a:ext>
            </a:extLst>
          </p:cNvPr>
          <p:cNvSpPr>
            <a:spLocks noGrp="1"/>
          </p:cNvSpPr>
          <p:nvPr>
            <p:ph type="body" sz="quarter" idx="12"/>
          </p:nvPr>
        </p:nvSpPr>
        <p:spPr>
          <a:xfrm>
            <a:off x="2850203" y="4751387"/>
            <a:ext cx="3117850" cy="1468437"/>
          </a:xfrm>
          <a:prstGeom prst="rect">
            <a:avLst/>
          </a:prstGeom>
        </p:spPr>
        <p:txBody>
          <a:bodyPr/>
          <a:lstStyle/>
          <a:p>
            <a:pPr algn="ctr"/>
            <a:r>
              <a:rPr lang="da-DK" b="1"/>
              <a:t>Arrangementer og aktiviteter i samarbejde med Ældresagen, skoler og andre</a:t>
            </a:r>
            <a:endParaRPr lang="da-DK" b="1" dirty="0"/>
          </a:p>
        </p:txBody>
      </p:sp>
      <p:sp>
        <p:nvSpPr>
          <p:cNvPr id="2" name="Pladsholder til tekst 1">
            <a:extLst>
              <a:ext uri="{FF2B5EF4-FFF2-40B4-BE49-F238E27FC236}">
                <a16:creationId xmlns:a16="http://schemas.microsoft.com/office/drawing/2014/main" id="{F55F8342-70F3-846E-E4F4-22A5FAF0DBAE}"/>
              </a:ext>
            </a:extLst>
          </p:cNvPr>
          <p:cNvSpPr>
            <a:spLocks noGrp="1"/>
          </p:cNvSpPr>
          <p:nvPr>
            <p:ph type="body" sz="quarter" idx="17"/>
          </p:nvPr>
        </p:nvSpPr>
        <p:spPr/>
        <p:txBody>
          <a:bodyPr/>
          <a:lstStyle/>
          <a:p>
            <a:pPr algn="ctr"/>
            <a:r>
              <a:rPr lang="da-DK" b="1" dirty="0"/>
              <a:t>Arrangementer for udsatte borgere</a:t>
            </a:r>
          </a:p>
        </p:txBody>
      </p:sp>
      <p:sp>
        <p:nvSpPr>
          <p:cNvPr id="9" name="Pladsholder til slidenummer 8">
            <a:extLst>
              <a:ext uri="{FF2B5EF4-FFF2-40B4-BE49-F238E27FC236}">
                <a16:creationId xmlns:a16="http://schemas.microsoft.com/office/drawing/2014/main" id="{39EC2DCD-F791-5802-A4B2-F8CD17056045}"/>
              </a:ext>
            </a:extLst>
          </p:cNvPr>
          <p:cNvSpPr>
            <a:spLocks noGrp="1"/>
          </p:cNvSpPr>
          <p:nvPr>
            <p:ph type="sldNum" sz="quarter" idx="4"/>
          </p:nvPr>
        </p:nvSpPr>
        <p:spPr/>
        <p:txBody>
          <a:bodyPr/>
          <a:lstStyle/>
          <a:p>
            <a:fld id="{A302253D-EB53-403A-B8A6-CD8583468AA2}" type="slidenum">
              <a:rPr lang="da-DK" smtClean="0"/>
              <a:pPr/>
              <a:t>15</a:t>
            </a:fld>
            <a:endParaRPr lang="da-DK"/>
          </a:p>
        </p:txBody>
      </p:sp>
      <p:graphicFrame>
        <p:nvGraphicFramePr>
          <p:cNvPr id="14" name="Tabel 13">
            <a:extLst>
              <a:ext uri="{FF2B5EF4-FFF2-40B4-BE49-F238E27FC236}">
                <a16:creationId xmlns:a16="http://schemas.microsoft.com/office/drawing/2014/main" id="{42F47592-F4B6-E555-5632-FAEA8EC8636C}"/>
              </a:ext>
            </a:extLst>
          </p:cNvPr>
          <p:cNvGraphicFramePr>
            <a:graphicFrameLocks noGrp="1"/>
          </p:cNvGraphicFramePr>
          <p:nvPr>
            <p:extLst>
              <p:ext uri="{D42A27DB-BD31-4B8C-83A1-F6EECF244321}">
                <p14:modId xmlns:p14="http://schemas.microsoft.com/office/powerpoint/2010/main" val="1261626572"/>
              </p:ext>
            </p:extLst>
          </p:nvPr>
        </p:nvGraphicFramePr>
        <p:xfrm>
          <a:off x="2859898" y="4999244"/>
          <a:ext cx="3060667" cy="1189906"/>
        </p:xfrm>
        <a:graphic>
          <a:graphicData uri="http://schemas.openxmlformats.org/drawingml/2006/table">
            <a:tbl>
              <a:tblPr firstRow="1" bandRow="1"/>
              <a:tblGrid>
                <a:gridCol w="1425168">
                  <a:extLst>
                    <a:ext uri="{9D8B030D-6E8A-4147-A177-3AD203B41FA5}">
                      <a16:colId xmlns:a16="http://schemas.microsoft.com/office/drawing/2014/main" val="1172431278"/>
                    </a:ext>
                  </a:extLst>
                </a:gridCol>
                <a:gridCol w="730477">
                  <a:extLst>
                    <a:ext uri="{9D8B030D-6E8A-4147-A177-3AD203B41FA5}">
                      <a16:colId xmlns:a16="http://schemas.microsoft.com/office/drawing/2014/main" val="370798512"/>
                    </a:ext>
                  </a:extLst>
                </a:gridCol>
                <a:gridCol w="905022">
                  <a:extLst>
                    <a:ext uri="{9D8B030D-6E8A-4147-A177-3AD203B41FA5}">
                      <a16:colId xmlns:a16="http://schemas.microsoft.com/office/drawing/2014/main" val="422520167"/>
                    </a:ext>
                  </a:extLst>
                </a:gridCol>
              </a:tblGrid>
              <a:tr h="180545">
                <a:tc>
                  <a:txBody>
                    <a:bodyPr/>
                    <a:lstStyle/>
                    <a:p>
                      <a:endParaRPr lang="da-DK" sz="800" dirty="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dirty="0">
                          <a:solidFill>
                            <a:schemeClr val="tx1"/>
                          </a:solidFill>
                          <a:latin typeface="Verdana"/>
                          <a:ea typeface="Verdana"/>
                          <a:cs typeface="Verdana"/>
                        </a:rPr>
                        <a:t>2024</a:t>
                      </a:r>
                      <a:endParaRPr lang="da-DK" sz="800" dirty="0">
                        <a:solidFill>
                          <a:schemeClr val="tx1"/>
                        </a:solidFill>
                        <a:latin typeface="Verdana"/>
                        <a:ea typeface="Verdana"/>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164781">
                <a:tc>
                  <a:txBody>
                    <a:bodyPr/>
                    <a:lstStyle/>
                    <a:p>
                      <a:r>
                        <a:rPr lang="da-DK" sz="800" dirty="0">
                          <a:latin typeface="Verdana"/>
                          <a:ea typeface="Verdana"/>
                        </a:rPr>
                        <a:t>Arrangementer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dirty="0">
                          <a:latin typeface="Verdana"/>
                          <a:ea typeface="Verdana"/>
                        </a:rPr>
                        <a:t>80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+50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18054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800" dirty="0">
                          <a:solidFill>
                            <a:schemeClr val="tx1"/>
                          </a:solidFill>
                          <a:latin typeface="Verdana"/>
                          <a:ea typeface="Verdana"/>
                        </a:rPr>
                        <a:t>Målsætning 2023-25</a:t>
                      </a:r>
                      <a:endParaRPr lang="da-DK" sz="800" dirty="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b="1" dirty="0">
                          <a:latin typeface="Verdana"/>
                          <a:ea typeface="Verdana"/>
                        </a:rPr>
                        <a:t>Stigning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758">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7333"/>
                  </a:ext>
                </a:extLst>
              </a:tr>
              <a:tr h="245026">
                <a:tc gridSpan="3">
                  <a:txBody>
                    <a:bodyPr/>
                    <a:lstStyle/>
                    <a:p>
                      <a:endParaRPr lang="da-DK" sz="600" i="1" dirty="0">
                        <a:solidFill>
                          <a:schemeClr val="tx1"/>
                        </a:solidFill>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167649">
                <a:tc gridSpan="3">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700" i="1" dirty="0">
                          <a:solidFill>
                            <a:schemeClr val="tx1"/>
                          </a:solidFill>
                          <a:latin typeface="Verdana"/>
                          <a:ea typeface="Verdana"/>
                        </a:rPr>
                        <a:t>Kilde: Egne opgørelser</a:t>
                      </a:r>
                    </a:p>
                    <a:p>
                      <a:endParaRPr lang="da-DK" sz="700" dirty="0">
                        <a:solidFill>
                          <a:schemeClr val="tx1"/>
                        </a:solidFill>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189044634"/>
                  </a:ext>
                </a:extLst>
              </a:tr>
            </a:tbl>
          </a:graphicData>
        </a:graphic>
      </p:graphicFrame>
      <p:sp>
        <p:nvSpPr>
          <p:cNvPr id="12" name="Tekstfelt 11">
            <a:extLst>
              <a:ext uri="{FF2B5EF4-FFF2-40B4-BE49-F238E27FC236}">
                <a16:creationId xmlns:a16="http://schemas.microsoft.com/office/drawing/2014/main" id="{A408852F-BB24-2D63-A409-01CDA6E1F1B8}"/>
              </a:ext>
            </a:extLst>
          </p:cNvPr>
          <p:cNvSpPr txBox="1"/>
          <p:nvPr/>
        </p:nvSpPr>
        <p:spPr>
          <a:xfrm>
            <a:off x="561600" y="6231600"/>
            <a:ext cx="3847528" cy="215444"/>
          </a:xfrm>
          <a:prstGeom prst="rect">
            <a:avLst/>
          </a:prstGeom>
          <a:noFill/>
        </p:spPr>
        <p:txBody>
          <a:bodyPr wrap="none" rtlCol="0">
            <a:spAutoFit/>
          </a:bodyPr>
          <a:lstStyle/>
          <a:p>
            <a:r>
              <a:rPr lang="da-DK" sz="800" i="1" dirty="0">
                <a:latin typeface="Verdana" panose="020B0604030504040204" pitchFamily="34" charset="0"/>
                <a:ea typeface="Verdana" panose="020B0604030504040204" pitchFamily="34" charset="0"/>
              </a:rPr>
              <a:t>*Tallet under ”Udvikling” viser forskellen fra baseline til aktuel måling.</a:t>
            </a:r>
          </a:p>
        </p:txBody>
      </p:sp>
      <p:graphicFrame>
        <p:nvGraphicFramePr>
          <p:cNvPr id="13" name="Tabel 12">
            <a:extLst>
              <a:ext uri="{FF2B5EF4-FFF2-40B4-BE49-F238E27FC236}">
                <a16:creationId xmlns:a16="http://schemas.microsoft.com/office/drawing/2014/main" id="{AA4D4F5A-F056-A605-967F-C7CD27D3CFB2}"/>
              </a:ext>
            </a:extLst>
          </p:cNvPr>
          <p:cNvGraphicFramePr>
            <a:graphicFrameLocks noGrp="1"/>
          </p:cNvGraphicFramePr>
          <p:nvPr>
            <p:extLst>
              <p:ext uri="{D42A27DB-BD31-4B8C-83A1-F6EECF244321}">
                <p14:modId xmlns:p14="http://schemas.microsoft.com/office/powerpoint/2010/main" val="1739356912"/>
              </p:ext>
            </p:extLst>
          </p:nvPr>
        </p:nvGraphicFramePr>
        <p:xfrm>
          <a:off x="6337300" y="4990448"/>
          <a:ext cx="2907728" cy="1250928"/>
        </p:xfrm>
        <a:graphic>
          <a:graphicData uri="http://schemas.openxmlformats.org/drawingml/2006/table">
            <a:tbl>
              <a:tblPr firstRow="1" bandRow="1"/>
              <a:tblGrid>
                <a:gridCol w="1364284">
                  <a:extLst>
                    <a:ext uri="{9D8B030D-6E8A-4147-A177-3AD203B41FA5}">
                      <a16:colId xmlns:a16="http://schemas.microsoft.com/office/drawing/2014/main" val="1172431278"/>
                    </a:ext>
                  </a:extLst>
                </a:gridCol>
                <a:gridCol w="689362">
                  <a:extLst>
                    <a:ext uri="{9D8B030D-6E8A-4147-A177-3AD203B41FA5}">
                      <a16:colId xmlns:a16="http://schemas.microsoft.com/office/drawing/2014/main" val="370798512"/>
                    </a:ext>
                  </a:extLst>
                </a:gridCol>
                <a:gridCol w="854082">
                  <a:extLst>
                    <a:ext uri="{9D8B030D-6E8A-4147-A177-3AD203B41FA5}">
                      <a16:colId xmlns:a16="http://schemas.microsoft.com/office/drawing/2014/main" val="422520167"/>
                    </a:ext>
                  </a:extLst>
                </a:gridCol>
              </a:tblGrid>
              <a:tr h="164795">
                <a:tc>
                  <a:txBody>
                    <a:bodyPr/>
                    <a:lstStyle/>
                    <a:p>
                      <a:endParaRPr lang="da-DK" sz="800" dirty="0">
                        <a:highlight>
                          <a:srgbClr val="FFFF00"/>
                        </a:highlight>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dirty="0">
                          <a:solidFill>
                            <a:schemeClr val="tx1"/>
                          </a:solidFill>
                          <a:latin typeface="Verdana"/>
                          <a:ea typeface="Verdana"/>
                          <a:cs typeface="Verdana"/>
                        </a:rPr>
                        <a:t>2024</a:t>
                      </a:r>
                      <a:endParaRPr lang="da-DK" sz="800" dirty="0">
                        <a:solidFill>
                          <a:schemeClr val="tx1"/>
                        </a:solidFill>
                        <a:latin typeface="Verdana"/>
                        <a:ea typeface="Verdana"/>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164795">
                <a:tc>
                  <a:txBody>
                    <a:bodyPr/>
                    <a:lstStyle/>
                    <a:p>
                      <a:r>
                        <a:rPr lang="da-DK" sz="800">
                          <a:latin typeface="Verdana"/>
                          <a:ea typeface="Verdana"/>
                        </a:rPr>
                        <a:t>Arrangementer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dirty="0">
                          <a:latin typeface="Verdana"/>
                          <a:ea typeface="Verdana"/>
                        </a:rPr>
                        <a:t>51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dirty="0">
                          <a:latin typeface="Verdana" panose="020B0604030504040204" pitchFamily="34" charset="0"/>
                          <a:ea typeface="Verdana" panose="020B0604030504040204" pitchFamily="34" charset="0"/>
                        </a:rPr>
                        <a:t>+34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16479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800" dirty="0">
                          <a:solidFill>
                            <a:schemeClr val="tx1"/>
                          </a:solidFill>
                          <a:latin typeface="Verdana"/>
                          <a:ea typeface="Verdana"/>
                        </a:rPr>
                        <a:t>Målsætning 2023-25</a:t>
                      </a:r>
                      <a:endParaRPr lang="da-DK" sz="800" dirty="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b="1" dirty="0">
                          <a:latin typeface="Verdana"/>
                          <a:ea typeface="Verdana"/>
                        </a:rPr>
                        <a:t>Stigning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758">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7333"/>
                  </a:ext>
                </a:extLst>
              </a:tr>
              <a:tr h="306048">
                <a:tc gridSpan="3">
                  <a:txBody>
                    <a:bodyPr/>
                    <a:lstStyle/>
                    <a:p>
                      <a:endParaRPr lang="da-DK" sz="600" i="1" dirty="0">
                        <a:solidFill>
                          <a:schemeClr val="tx1"/>
                        </a:solidFill>
                        <a:latin typeface="Verdana" panose="020B0604030504040204" pitchFamily="34" charset="0"/>
                        <a:ea typeface="Verdana" panose="020B0604030504040204" pitchFamily="34" charset="0"/>
                      </a:endParaRPr>
                    </a:p>
                    <a:p>
                      <a:endParaRPr lang="da-DK" sz="700" i="1" dirty="0">
                        <a:solidFill>
                          <a:schemeClr val="tx1"/>
                        </a:solidFill>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153024">
                <a:tc gridSpan="3">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600" i="1" dirty="0">
                          <a:solidFill>
                            <a:schemeClr val="tx1"/>
                          </a:solidFill>
                          <a:latin typeface="Verdana" panose="020B0604030504040204" pitchFamily="34" charset="0"/>
                          <a:ea typeface="Verdana" panose="020B0604030504040204" pitchFamily="34" charset="0"/>
                        </a:rPr>
                        <a:t>K</a:t>
                      </a:r>
                      <a:r>
                        <a:rPr lang="da-DK" sz="700" i="1" dirty="0">
                          <a:solidFill>
                            <a:schemeClr val="tx1"/>
                          </a:solidFill>
                          <a:latin typeface="Verdana"/>
                          <a:ea typeface="Verdana"/>
                        </a:rPr>
                        <a:t>ilde: Egne opgørelser</a:t>
                      </a:r>
                    </a:p>
                    <a:p>
                      <a:endParaRPr lang="da-DK" sz="700" dirty="0">
                        <a:solidFill>
                          <a:schemeClr val="tx1"/>
                        </a:solidFill>
                        <a:highlight>
                          <a:srgbClr val="FFFF00"/>
                        </a:highlight>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189044634"/>
                  </a:ext>
                </a:extLst>
              </a:tr>
            </a:tbl>
          </a:graphicData>
        </a:graphic>
      </p:graphicFrame>
      <p:sp>
        <p:nvSpPr>
          <p:cNvPr id="17" name="Pladsholder til tekst 4">
            <a:extLst>
              <a:ext uri="{FF2B5EF4-FFF2-40B4-BE49-F238E27FC236}">
                <a16:creationId xmlns:a16="http://schemas.microsoft.com/office/drawing/2014/main" id="{226BE862-C351-E761-BE1D-ED4EABC9E3D3}"/>
              </a:ext>
            </a:extLst>
          </p:cNvPr>
          <p:cNvSpPr txBox="1">
            <a:spLocks/>
          </p:cNvSpPr>
          <p:nvPr/>
        </p:nvSpPr>
        <p:spPr>
          <a:xfrm>
            <a:off x="2953770" y="1209320"/>
            <a:ext cx="2775600" cy="1468437"/>
          </a:xfrm>
          <a:prstGeom prst="rect">
            <a:avLst/>
          </a:prstGeom>
          <a:solidFill>
            <a:srgbClr val="9F4520">
              <a:alpha val="5000"/>
            </a:srgbClr>
          </a:solidFill>
          <a:ln>
            <a:noFill/>
          </a:ln>
        </p:spPr>
        <p:txBody>
          <a:bodyPr/>
          <a:lstStyle>
            <a:lvl1pPr marL="0">
              <a:spcBef>
                <a:spcPts val="0"/>
              </a:spcBef>
              <a:defRPr sz="800">
                <a:latin typeface="Verdana" panose="020B0604030504040204" pitchFamily="34" charset="0"/>
                <a:ea typeface="Verdana" panose="020B0604030504040204" pitchFamily="34" charset="0"/>
                <a:cs typeface="+mn-cs"/>
              </a:defRPr>
            </a:lvl1pPr>
            <a:lvl2pPr marL="414589">
              <a:defRPr sz="800">
                <a:latin typeface="Verdana" panose="020B0604030504040204" pitchFamily="34" charset="0"/>
                <a:ea typeface="Verdana" panose="020B0604030504040204" pitchFamily="34" charset="0"/>
                <a:cs typeface="+mn-cs"/>
              </a:defRPr>
            </a:lvl2pPr>
            <a:lvl3pPr marL="829178">
              <a:defRPr sz="800">
                <a:latin typeface="Verdana" panose="020B0604030504040204" pitchFamily="34" charset="0"/>
                <a:ea typeface="Verdana" panose="020B0604030504040204" pitchFamily="34" charset="0"/>
                <a:cs typeface="+mn-cs"/>
              </a:defRPr>
            </a:lvl3pPr>
            <a:lvl4pPr marL="1243767">
              <a:defRPr sz="800">
                <a:latin typeface="Verdana" panose="020B0604030504040204" pitchFamily="34" charset="0"/>
                <a:ea typeface="Verdana" panose="020B0604030504040204" pitchFamily="34" charset="0"/>
                <a:cs typeface="+mn-cs"/>
              </a:defRPr>
            </a:lvl4pPr>
            <a:lvl5pPr marL="1658356">
              <a:defRPr sz="800">
                <a:latin typeface="Verdana" panose="020B0604030504040204" pitchFamily="34" charset="0"/>
                <a:ea typeface="Verdana" panose="020B0604030504040204" pitchFamily="34" charset="0"/>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a:lstStyle>
          <a:p>
            <a:pPr algn="ctr"/>
            <a:r>
              <a:rPr lang="da-DK" b="1" dirty="0"/>
              <a:t>Antal foreningstimer i svømmehallerne</a:t>
            </a:r>
          </a:p>
          <a:p>
            <a:pPr algn="ctr"/>
            <a:r>
              <a:rPr lang="da-DK" i="1" strike="noStrike" dirty="0">
                <a:effectLst/>
              </a:rPr>
              <a:t>Udover ramme</a:t>
            </a:r>
          </a:p>
          <a:p>
            <a:pPr marL="0" marR="0" indent="0" algn="ctr" eaLnBrk="1" fontAlgn="auto" latinLnBrk="0" hangingPunct="1">
              <a:buNone/>
            </a:pPr>
            <a:endParaRPr lang="da-DK" sz="1800" b="0" i="0" u="none" strike="noStrike" dirty="0">
              <a:effectLst/>
              <a:latin typeface="Arial" panose="020B0604020202020204" pitchFamily="34" charset="0"/>
            </a:endParaRPr>
          </a:p>
        </p:txBody>
      </p:sp>
      <p:sp>
        <p:nvSpPr>
          <p:cNvPr id="23" name="Pladsholder til tekst 4">
            <a:extLst>
              <a:ext uri="{FF2B5EF4-FFF2-40B4-BE49-F238E27FC236}">
                <a16:creationId xmlns:a16="http://schemas.microsoft.com/office/drawing/2014/main" id="{0411E950-F5AC-B4CC-8B32-308760B6357A}"/>
              </a:ext>
            </a:extLst>
          </p:cNvPr>
          <p:cNvSpPr txBox="1">
            <a:spLocks/>
          </p:cNvSpPr>
          <p:nvPr/>
        </p:nvSpPr>
        <p:spPr>
          <a:xfrm>
            <a:off x="6277995" y="1212140"/>
            <a:ext cx="2775600" cy="1468437"/>
          </a:xfrm>
          <a:prstGeom prst="rect">
            <a:avLst/>
          </a:prstGeom>
          <a:solidFill>
            <a:srgbClr val="9F4520">
              <a:alpha val="5000"/>
            </a:srgbClr>
          </a:solidFill>
          <a:ln>
            <a:noFill/>
          </a:ln>
        </p:spPr>
        <p:txBody>
          <a:bodyPr/>
          <a:lstStyle>
            <a:lvl1pPr marL="0">
              <a:spcBef>
                <a:spcPts val="0"/>
              </a:spcBef>
              <a:defRPr sz="800">
                <a:latin typeface="Verdana" panose="020B0604030504040204" pitchFamily="34" charset="0"/>
                <a:ea typeface="Verdana" panose="020B0604030504040204" pitchFamily="34" charset="0"/>
                <a:cs typeface="+mn-cs"/>
              </a:defRPr>
            </a:lvl1pPr>
            <a:lvl2pPr marL="414589">
              <a:defRPr sz="800">
                <a:latin typeface="Verdana" panose="020B0604030504040204" pitchFamily="34" charset="0"/>
                <a:ea typeface="Verdana" panose="020B0604030504040204" pitchFamily="34" charset="0"/>
                <a:cs typeface="+mn-cs"/>
              </a:defRPr>
            </a:lvl2pPr>
            <a:lvl3pPr marL="829178">
              <a:defRPr sz="800">
                <a:latin typeface="Verdana" panose="020B0604030504040204" pitchFamily="34" charset="0"/>
                <a:ea typeface="Verdana" panose="020B0604030504040204" pitchFamily="34" charset="0"/>
                <a:cs typeface="+mn-cs"/>
              </a:defRPr>
            </a:lvl3pPr>
            <a:lvl4pPr marL="1243767">
              <a:defRPr sz="800">
                <a:latin typeface="Verdana" panose="020B0604030504040204" pitchFamily="34" charset="0"/>
                <a:ea typeface="Verdana" panose="020B0604030504040204" pitchFamily="34" charset="0"/>
                <a:cs typeface="+mn-cs"/>
              </a:defRPr>
            </a:lvl4pPr>
            <a:lvl5pPr marL="1658356">
              <a:defRPr sz="800">
                <a:latin typeface="Verdana" panose="020B0604030504040204" pitchFamily="34" charset="0"/>
                <a:ea typeface="Verdana" panose="020B0604030504040204" pitchFamily="34" charset="0"/>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a:lstStyle>
          <a:p>
            <a:pPr algn="ctr"/>
            <a:r>
              <a:rPr lang="da-DK" b="1" dirty="0"/>
              <a:t>Antal foreningstimer i svømmehallerne</a:t>
            </a:r>
          </a:p>
          <a:p>
            <a:pPr algn="ctr"/>
            <a:r>
              <a:rPr lang="da-DK" i="1" dirty="0"/>
              <a:t>Inklusiv aftenskole</a:t>
            </a:r>
          </a:p>
        </p:txBody>
      </p:sp>
      <p:graphicFrame>
        <p:nvGraphicFramePr>
          <p:cNvPr id="26" name="Tabel 25">
            <a:extLst>
              <a:ext uri="{FF2B5EF4-FFF2-40B4-BE49-F238E27FC236}">
                <a16:creationId xmlns:a16="http://schemas.microsoft.com/office/drawing/2014/main" id="{A5EE6C28-E163-D9AA-49A5-DF90C30157E3}"/>
              </a:ext>
            </a:extLst>
          </p:cNvPr>
          <p:cNvGraphicFramePr>
            <a:graphicFrameLocks noGrp="1"/>
          </p:cNvGraphicFramePr>
          <p:nvPr>
            <p:extLst>
              <p:ext uri="{D42A27DB-BD31-4B8C-83A1-F6EECF244321}">
                <p14:modId xmlns:p14="http://schemas.microsoft.com/office/powerpoint/2010/main" val="1508033633"/>
              </p:ext>
            </p:extLst>
          </p:nvPr>
        </p:nvGraphicFramePr>
        <p:xfrm>
          <a:off x="3034241" y="1499164"/>
          <a:ext cx="2707202" cy="1280160"/>
        </p:xfrm>
        <a:graphic>
          <a:graphicData uri="http://schemas.openxmlformats.org/drawingml/2006/table">
            <a:tbl>
              <a:tblPr firstRow="1" bandRow="1"/>
              <a:tblGrid>
                <a:gridCol w="1649209">
                  <a:extLst>
                    <a:ext uri="{9D8B030D-6E8A-4147-A177-3AD203B41FA5}">
                      <a16:colId xmlns:a16="http://schemas.microsoft.com/office/drawing/2014/main" val="1172431278"/>
                    </a:ext>
                  </a:extLst>
                </a:gridCol>
                <a:gridCol w="359020">
                  <a:extLst>
                    <a:ext uri="{9D8B030D-6E8A-4147-A177-3AD203B41FA5}">
                      <a16:colId xmlns:a16="http://schemas.microsoft.com/office/drawing/2014/main" val="370798512"/>
                    </a:ext>
                  </a:extLst>
                </a:gridCol>
                <a:gridCol w="698973">
                  <a:extLst>
                    <a:ext uri="{9D8B030D-6E8A-4147-A177-3AD203B41FA5}">
                      <a16:colId xmlns:a16="http://schemas.microsoft.com/office/drawing/2014/main" val="422520167"/>
                    </a:ext>
                  </a:extLst>
                </a:gridCol>
              </a:tblGrid>
              <a:tr h="200155">
                <a:tc>
                  <a:txBody>
                    <a:bodyPr/>
                    <a:lstStyle/>
                    <a:p>
                      <a:endParaRPr lang="da-DK" sz="800" dirty="0">
                        <a:highlight>
                          <a:srgbClr val="FFFF00"/>
                        </a:highlight>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dirty="0">
                          <a:solidFill>
                            <a:schemeClr val="tx1"/>
                          </a:solidFill>
                          <a:latin typeface="Verdana"/>
                          <a:ea typeface="Verdana"/>
                          <a:cs typeface="Verdana"/>
                        </a:rPr>
                        <a:t>2024</a:t>
                      </a:r>
                      <a:endParaRPr lang="da-DK" sz="800" dirty="0">
                        <a:solidFill>
                          <a:schemeClr val="tx1"/>
                        </a:solidFill>
                        <a:latin typeface="Verdana"/>
                        <a:ea typeface="Verdana"/>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00155">
                <a:tc>
                  <a:txBody>
                    <a:bodyPr/>
                    <a:lstStyle/>
                    <a:p>
                      <a:r>
                        <a:rPr lang="da-DK" sz="800" dirty="0">
                          <a:latin typeface="Verdana"/>
                          <a:ea typeface="Verdana"/>
                        </a:rPr>
                        <a:t>Svømmecenter Falster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dirty="0">
                          <a:latin typeface="Verdana"/>
                          <a:ea typeface="Verdana"/>
                        </a:rPr>
                        <a:t>148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dirty="0">
                          <a:latin typeface="Verdana" panose="020B0604030504040204" pitchFamily="34" charset="0"/>
                          <a:ea typeface="Verdana" panose="020B0604030504040204" pitchFamily="34" charset="0"/>
                        </a:rPr>
                        <a:t>-152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0015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800" dirty="0">
                          <a:solidFill>
                            <a:schemeClr val="tx1"/>
                          </a:solidFill>
                          <a:latin typeface="Verdana"/>
                          <a:ea typeface="Verdana"/>
                        </a:rPr>
                        <a:t>Nordfalster Svømmecenter</a:t>
                      </a:r>
                      <a:endParaRPr lang="da-DK" sz="800" dirty="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b="1" dirty="0">
                          <a:latin typeface="Verdana"/>
                          <a:ea typeface="Verdana"/>
                        </a:rPr>
                        <a:t>78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8" dirty="0">
                          <a:latin typeface="Verdana" panose="020B0604030504040204" pitchFamily="34" charset="0"/>
                          <a:ea typeface="Verdana" panose="020B0604030504040204" pitchFamily="34" charset="0"/>
                        </a:rPr>
                        <a:t>-72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7333"/>
                  </a:ext>
                </a:extLst>
              </a:tr>
              <a:tr h="271639">
                <a:tc gridSpan="3">
                  <a:txBody>
                    <a:bodyPr/>
                    <a:lstStyle/>
                    <a:p>
                      <a:r>
                        <a:rPr lang="da-DK" sz="800" i="1" dirty="0">
                          <a:solidFill>
                            <a:schemeClr val="tx1"/>
                          </a:solidFill>
                          <a:latin typeface="Verdana" panose="020B0604030504040204" pitchFamily="34" charset="0"/>
                          <a:ea typeface="Verdana" panose="020B0604030504040204" pitchFamily="34" charset="0"/>
                        </a:rPr>
                        <a:t>LKF og Folkeoplysningsudvalget har besluttet at fastholde rammen for foreningstimer i 2023/24</a:t>
                      </a:r>
                      <a:endParaRPr lang="da-DK" sz="800" i="1" dirty="0">
                        <a:solidFill>
                          <a:schemeClr val="tx1"/>
                        </a:solidFill>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232794">
                <a:tc gridSpan="3">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600" i="1" dirty="0">
                          <a:solidFill>
                            <a:schemeClr val="tx1"/>
                          </a:solidFill>
                          <a:latin typeface="Verdana" panose="020B0604030504040204" pitchFamily="34" charset="0"/>
                          <a:ea typeface="Verdana" panose="020B0604030504040204" pitchFamily="34" charset="0"/>
                        </a:rPr>
                        <a:t>K</a:t>
                      </a:r>
                      <a:r>
                        <a:rPr lang="da-DK" sz="700" i="1" dirty="0">
                          <a:solidFill>
                            <a:schemeClr val="tx1"/>
                          </a:solidFill>
                          <a:latin typeface="Verdana"/>
                          <a:ea typeface="Verdana"/>
                        </a:rPr>
                        <a:t>ilde: Egne opgørelser</a:t>
                      </a:r>
                    </a:p>
                    <a:p>
                      <a:endParaRPr lang="da-DK" sz="700" dirty="0">
                        <a:solidFill>
                          <a:schemeClr val="tx1"/>
                        </a:solidFill>
                        <a:highlight>
                          <a:srgbClr val="FFFF00"/>
                        </a:highlight>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lnT>
                      <a:noFill/>
                    </a:lnT>
                  </a:tcPr>
                </a:tc>
                <a:extLst>
                  <a:ext uri="{0D108BD9-81ED-4DB2-BD59-A6C34878D82A}">
                    <a16:rowId xmlns:a16="http://schemas.microsoft.com/office/drawing/2014/main" val="1189044634"/>
                  </a:ext>
                </a:extLst>
              </a:tr>
            </a:tbl>
          </a:graphicData>
        </a:graphic>
      </p:graphicFrame>
      <p:graphicFrame>
        <p:nvGraphicFramePr>
          <p:cNvPr id="27" name="Tabel 26">
            <a:extLst>
              <a:ext uri="{FF2B5EF4-FFF2-40B4-BE49-F238E27FC236}">
                <a16:creationId xmlns:a16="http://schemas.microsoft.com/office/drawing/2014/main" id="{91AAD813-6619-440D-41DB-4420B0BA3B3F}"/>
              </a:ext>
            </a:extLst>
          </p:cNvPr>
          <p:cNvGraphicFramePr>
            <a:graphicFrameLocks noGrp="1"/>
          </p:cNvGraphicFramePr>
          <p:nvPr>
            <p:extLst>
              <p:ext uri="{D42A27DB-BD31-4B8C-83A1-F6EECF244321}">
                <p14:modId xmlns:p14="http://schemas.microsoft.com/office/powerpoint/2010/main" val="808903938"/>
              </p:ext>
            </p:extLst>
          </p:nvPr>
        </p:nvGraphicFramePr>
        <p:xfrm>
          <a:off x="6392299" y="1489141"/>
          <a:ext cx="2707202" cy="1280160"/>
        </p:xfrm>
        <a:graphic>
          <a:graphicData uri="http://schemas.openxmlformats.org/drawingml/2006/table">
            <a:tbl>
              <a:tblPr firstRow="1" bandRow="1"/>
              <a:tblGrid>
                <a:gridCol w="1477475">
                  <a:extLst>
                    <a:ext uri="{9D8B030D-6E8A-4147-A177-3AD203B41FA5}">
                      <a16:colId xmlns:a16="http://schemas.microsoft.com/office/drawing/2014/main" val="1172431278"/>
                    </a:ext>
                  </a:extLst>
                </a:gridCol>
                <a:gridCol w="530754">
                  <a:extLst>
                    <a:ext uri="{9D8B030D-6E8A-4147-A177-3AD203B41FA5}">
                      <a16:colId xmlns:a16="http://schemas.microsoft.com/office/drawing/2014/main" val="370798512"/>
                    </a:ext>
                  </a:extLst>
                </a:gridCol>
                <a:gridCol w="698973">
                  <a:extLst>
                    <a:ext uri="{9D8B030D-6E8A-4147-A177-3AD203B41FA5}">
                      <a16:colId xmlns:a16="http://schemas.microsoft.com/office/drawing/2014/main" val="422520167"/>
                    </a:ext>
                  </a:extLst>
                </a:gridCol>
              </a:tblGrid>
              <a:tr h="200155">
                <a:tc>
                  <a:txBody>
                    <a:bodyPr/>
                    <a:lstStyle/>
                    <a:p>
                      <a:endParaRPr lang="da-DK" sz="800" dirty="0">
                        <a:highlight>
                          <a:srgbClr val="FFFF00"/>
                        </a:highlight>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dirty="0">
                          <a:solidFill>
                            <a:schemeClr val="tx1"/>
                          </a:solidFill>
                          <a:latin typeface="Verdana"/>
                          <a:ea typeface="Verdana"/>
                          <a:cs typeface="Verdana"/>
                        </a:rPr>
                        <a:t>2024</a:t>
                      </a:r>
                      <a:endParaRPr lang="da-DK" sz="800" dirty="0">
                        <a:solidFill>
                          <a:schemeClr val="tx1"/>
                        </a:solidFill>
                        <a:latin typeface="Verdana"/>
                        <a:ea typeface="Verdana"/>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00155">
                <a:tc>
                  <a:txBody>
                    <a:bodyPr/>
                    <a:lstStyle/>
                    <a:p>
                      <a:r>
                        <a:rPr lang="da-DK" sz="800" dirty="0">
                          <a:latin typeface="Verdana"/>
                          <a:ea typeface="Verdana"/>
                        </a:rPr>
                        <a:t>Svømmecenter Falster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dirty="0">
                          <a:latin typeface="Verdana"/>
                          <a:ea typeface="Verdana"/>
                        </a:rPr>
                        <a:t>1.350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dirty="0">
                          <a:latin typeface="Verdana" panose="020B0604030504040204" pitchFamily="34" charset="0"/>
                          <a:ea typeface="Verdana" panose="020B0604030504040204" pitchFamily="34" charset="0"/>
                        </a:rPr>
                        <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0015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800" dirty="0">
                          <a:solidFill>
                            <a:schemeClr val="tx1"/>
                          </a:solidFill>
                          <a:latin typeface="Verdana"/>
                          <a:ea typeface="Verdana"/>
                        </a:rPr>
                        <a:t>Nordfalster Svømmecenter</a:t>
                      </a:r>
                      <a:endParaRPr lang="da-DK" sz="800" dirty="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b="1" dirty="0">
                          <a:latin typeface="Verdana"/>
                          <a:ea typeface="Verdana"/>
                        </a:rPr>
                        <a:t>775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8" dirty="0">
                          <a:latin typeface="Verdana" panose="020B0604030504040204" pitchFamily="34" charset="0"/>
                          <a:ea typeface="Verdana" panose="020B0604030504040204" pitchFamily="34" charset="0"/>
                        </a:rPr>
                        <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7333"/>
                  </a:ext>
                </a:extLst>
              </a:tr>
              <a:tr h="271639">
                <a:tc gridSpan="3">
                  <a:txBody>
                    <a:bodyPr/>
                    <a:lstStyle/>
                    <a:p>
                      <a:r>
                        <a:rPr lang="da-DK" sz="800" i="1" dirty="0">
                          <a:solidFill>
                            <a:schemeClr val="tx1"/>
                          </a:solidFill>
                          <a:latin typeface="Verdana" panose="020B0604030504040204" pitchFamily="34" charset="0"/>
                          <a:ea typeface="Verdana" panose="020B0604030504040204" pitchFamily="34" charset="0"/>
                        </a:rPr>
                        <a:t>LKF og Folkeoplysningsudvalget har besluttet at fastholde rammen for foreningstimer i 2023/24</a:t>
                      </a:r>
                      <a:endParaRPr lang="da-DK" sz="800" i="1" dirty="0">
                        <a:solidFill>
                          <a:schemeClr val="tx1"/>
                        </a:solidFill>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232794">
                <a:tc gridSpan="3">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600" i="1" dirty="0">
                          <a:solidFill>
                            <a:schemeClr val="tx1"/>
                          </a:solidFill>
                          <a:latin typeface="Verdana" panose="020B0604030504040204" pitchFamily="34" charset="0"/>
                          <a:ea typeface="Verdana" panose="020B0604030504040204" pitchFamily="34" charset="0"/>
                        </a:rPr>
                        <a:t>K</a:t>
                      </a:r>
                      <a:r>
                        <a:rPr lang="da-DK" sz="700" i="1" dirty="0">
                          <a:solidFill>
                            <a:schemeClr val="tx1"/>
                          </a:solidFill>
                          <a:latin typeface="Verdana"/>
                          <a:ea typeface="Verdana"/>
                        </a:rPr>
                        <a:t>ilde: Egne opgørelser</a:t>
                      </a:r>
                    </a:p>
                    <a:p>
                      <a:endParaRPr lang="da-DK" sz="700" dirty="0">
                        <a:solidFill>
                          <a:schemeClr val="tx1"/>
                        </a:solidFill>
                        <a:highlight>
                          <a:srgbClr val="FFFF00"/>
                        </a:highlight>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lnT>
                      <a:noFill/>
                    </a:lnT>
                  </a:tcPr>
                </a:tc>
                <a:extLst>
                  <a:ext uri="{0D108BD9-81ED-4DB2-BD59-A6C34878D82A}">
                    <a16:rowId xmlns:a16="http://schemas.microsoft.com/office/drawing/2014/main" val="1189044634"/>
                  </a:ext>
                </a:extLst>
              </a:tr>
            </a:tbl>
          </a:graphicData>
        </a:graphic>
      </p:graphicFrame>
      <p:pic>
        <p:nvPicPr>
          <p:cNvPr id="5120" name="Billede 5119">
            <a:extLst>
              <a:ext uri="{FF2B5EF4-FFF2-40B4-BE49-F238E27FC236}">
                <a16:creationId xmlns:a16="http://schemas.microsoft.com/office/drawing/2014/main" id="{896184EE-22D4-55B6-95BB-E133F5CE9B1D}"/>
              </a:ext>
            </a:extLst>
          </p:cNvPr>
          <p:cNvPicPr>
            <a:picLocks noChangeAspect="1"/>
          </p:cNvPicPr>
          <p:nvPr/>
        </p:nvPicPr>
        <p:blipFill>
          <a:blip r:embed="rId2"/>
          <a:srcRect r="1795"/>
          <a:stretch/>
        </p:blipFill>
        <p:spPr>
          <a:xfrm>
            <a:off x="3086051" y="2995575"/>
            <a:ext cx="5905549" cy="1341659"/>
          </a:xfrm>
          <a:prstGeom prst="rect">
            <a:avLst/>
          </a:prstGeom>
        </p:spPr>
      </p:pic>
    </p:spTree>
    <p:extLst>
      <p:ext uri="{BB962C8B-B14F-4D97-AF65-F5344CB8AC3E}">
        <p14:creationId xmlns:p14="http://schemas.microsoft.com/office/powerpoint/2010/main" val="378405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5C4EEBF7-E36B-33C8-4EF9-E38BEF956EA6}"/>
              </a:ext>
            </a:extLst>
          </p:cNvPr>
          <p:cNvSpPr>
            <a:spLocks noGrp="1"/>
          </p:cNvSpPr>
          <p:nvPr>
            <p:ph type="body" sz="quarter" idx="16"/>
          </p:nvPr>
        </p:nvSpPr>
        <p:spPr/>
        <p:txBody>
          <a:bodyPr/>
          <a:lstStyle/>
          <a:p>
            <a:r>
              <a:rPr lang="da-DK"/>
              <a:t>Indsatser/cases</a:t>
            </a:r>
          </a:p>
        </p:txBody>
      </p:sp>
      <p:sp>
        <p:nvSpPr>
          <p:cNvPr id="5" name="Pladsholder til tekst 4">
            <a:extLst>
              <a:ext uri="{FF2B5EF4-FFF2-40B4-BE49-F238E27FC236}">
                <a16:creationId xmlns:a16="http://schemas.microsoft.com/office/drawing/2014/main" id="{E3E6740C-F5F7-379C-11FC-4394AAD92FFC}"/>
              </a:ext>
            </a:extLst>
          </p:cNvPr>
          <p:cNvSpPr>
            <a:spLocks noGrp="1"/>
          </p:cNvSpPr>
          <p:nvPr>
            <p:ph type="body" sz="quarter" idx="12"/>
          </p:nvPr>
        </p:nvSpPr>
        <p:spPr/>
        <p:txBody>
          <a:bodyPr/>
          <a:lstStyle/>
          <a:p>
            <a:pPr algn="ctr"/>
            <a:r>
              <a:rPr lang="da-DK" b="1"/>
              <a:t>Antal foreninger i hallerne</a:t>
            </a:r>
          </a:p>
        </p:txBody>
      </p:sp>
      <p:sp>
        <p:nvSpPr>
          <p:cNvPr id="6" name="Pladsholder til tekst 5">
            <a:extLst>
              <a:ext uri="{FF2B5EF4-FFF2-40B4-BE49-F238E27FC236}">
                <a16:creationId xmlns:a16="http://schemas.microsoft.com/office/drawing/2014/main" id="{A4818B3C-507A-F027-51A8-AA7E273B8DC0}"/>
              </a:ext>
            </a:extLst>
          </p:cNvPr>
          <p:cNvSpPr>
            <a:spLocks noGrp="1"/>
          </p:cNvSpPr>
          <p:nvPr>
            <p:ph type="body" sz="quarter" idx="13"/>
          </p:nvPr>
        </p:nvSpPr>
        <p:spPr/>
        <p:txBody>
          <a:bodyPr/>
          <a:lstStyle/>
          <a:p>
            <a:pPr algn="ctr"/>
            <a:r>
              <a:rPr lang="da-DK" b="1"/>
              <a:t>Antal foreningstimer i hallerne</a:t>
            </a:r>
          </a:p>
          <a:p>
            <a:pPr algn="ctr"/>
            <a:r>
              <a:rPr lang="da-DK" i="1"/>
              <a:t>Inklusiv Aftenskoler</a:t>
            </a:r>
          </a:p>
        </p:txBody>
      </p:sp>
      <p:sp>
        <p:nvSpPr>
          <p:cNvPr id="2" name="Pladsholder til tekst 1">
            <a:extLst>
              <a:ext uri="{FF2B5EF4-FFF2-40B4-BE49-F238E27FC236}">
                <a16:creationId xmlns:a16="http://schemas.microsoft.com/office/drawing/2014/main" id="{51F9FDFB-34EF-E5A6-4472-FAB2A74C0B1B}"/>
              </a:ext>
            </a:extLst>
          </p:cNvPr>
          <p:cNvSpPr>
            <a:spLocks noGrp="1"/>
          </p:cNvSpPr>
          <p:nvPr>
            <p:ph type="body" sz="quarter" idx="11"/>
          </p:nvPr>
        </p:nvSpPr>
        <p:spPr>
          <a:prstGeom prst="rect">
            <a:avLst/>
          </a:prstGeom>
        </p:spPr>
        <p:txBody>
          <a:bodyPr lIns="91440" tIns="45720" rIns="91440" bIns="45720" numCol="4" spcCol="180000" anchor="t"/>
          <a:lstStyle/>
          <a:p>
            <a:r>
              <a:rPr lang="da-DK" b="1">
                <a:cs typeface="Aptos" panose="020B0004020202020204" pitchFamily="34" charset="0"/>
              </a:rPr>
              <a:t>Læsefællesskabsforløb og samarbejde med Job &amp; Integration</a:t>
            </a:r>
            <a:endParaRPr lang="da-DK" b="1">
              <a:effectLst/>
              <a:cs typeface="Aptos" panose="020B0004020202020204" pitchFamily="34" charset="0"/>
            </a:endParaRPr>
          </a:p>
          <a:p>
            <a:pPr algn="l"/>
            <a:br>
              <a:rPr lang="da-DK">
                <a:cs typeface="Calibri"/>
              </a:rPr>
            </a:br>
            <a:r>
              <a:rPr lang="da-DK">
                <a:cs typeface="Calibri"/>
              </a:rPr>
              <a:t>I 2024 er der oprettet og afholdt guidede læsefællesskabsforløb for fire grupper: to på aktivitetscentre og to i lokalsamfundet. </a:t>
            </a:r>
          </a:p>
          <a:p>
            <a:pPr algn="l"/>
            <a:endParaRPr lang="da-DK">
              <a:cs typeface="Calibri"/>
            </a:endParaRPr>
          </a:p>
          <a:p>
            <a:pPr algn="l"/>
            <a:r>
              <a:rPr lang="da-DK">
                <a:cs typeface="Calibri"/>
              </a:rPr>
              <a:t>Indsatsen på aktivitetscentrene Præstemarken og Lindehaven har særligt haft fokus på det forebyggende i forhold til at holde hjernen frisk og indgå i relevante fællesskaber. </a:t>
            </a:r>
          </a:p>
          <a:p>
            <a:pPr algn="l"/>
            <a:endParaRPr lang="en-US">
              <a:cs typeface="Calibri"/>
            </a:endParaRPr>
          </a:p>
          <a:p>
            <a:pPr algn="l"/>
            <a:r>
              <a:rPr lang="da-DK">
                <a:cs typeface="Calibri"/>
              </a:rPr>
              <a:t>Læsefællesskaberne i de to lokalsamfund hvor målgruppen fordeler sig i alderen 45 år til 65 år, har indsatsen været med til at forebygge og/eller afhjælpe ensomhed ved at indgå i et relevant fællesskab. </a:t>
            </a:r>
          </a:p>
          <a:p>
            <a:pPr algn="l"/>
            <a:endParaRPr lang="da-DK">
              <a:cs typeface="Calibri"/>
            </a:endParaRPr>
          </a:p>
          <a:p>
            <a:pPr algn="l"/>
            <a:r>
              <a:rPr lang="da-DK">
                <a:cs typeface="Calibri"/>
              </a:rPr>
              <a:t>Der har i 2024 været et tæt samarbejde med Job &amp; Integration om hjælp til </a:t>
            </a:r>
            <a:r>
              <a:rPr lang="da-DK" err="1">
                <a:cs typeface="Calibri"/>
              </a:rPr>
              <a:t>MitID</a:t>
            </a:r>
            <a:r>
              <a:rPr lang="da-DK">
                <a:cs typeface="Calibri"/>
              </a:rPr>
              <a:t> mm. hvor borgerservicemedarbejdere hver onsdag har mødt op og været en del af Job &amp; Integration.</a:t>
            </a:r>
          </a:p>
          <a:p>
            <a:pPr algn="l"/>
            <a:endParaRPr lang="da-DK">
              <a:cs typeface="Calibri"/>
            </a:endParaRPr>
          </a:p>
          <a:p>
            <a:pPr algn="l"/>
            <a:r>
              <a:rPr lang="da-DK">
                <a:cs typeface="Calibri"/>
              </a:rPr>
              <a:t>Indsatsen har betydet, at udenlandske borgere i samme henvendelse (ofte med tolk) er blevet ekspederet færdig, så de har muligheden for at mestre egen tilværelse. </a:t>
            </a:r>
            <a:endParaRPr lang="da-DK"/>
          </a:p>
          <a:p>
            <a:endParaRPr lang="da-DK">
              <a:latin typeface="Verdana"/>
              <a:ea typeface="Verdana"/>
              <a:cs typeface="Aptos" panose="020B0004020202020204" pitchFamily="34" charset="0"/>
            </a:endParaRPr>
          </a:p>
        </p:txBody>
      </p:sp>
      <p:sp>
        <p:nvSpPr>
          <p:cNvPr id="3" name="Pladsholder til tekst 2">
            <a:extLst>
              <a:ext uri="{FF2B5EF4-FFF2-40B4-BE49-F238E27FC236}">
                <a16:creationId xmlns:a16="http://schemas.microsoft.com/office/drawing/2014/main" id="{7E5F44E4-95DA-31C8-0971-0DE89FFF1615}"/>
              </a:ext>
            </a:extLst>
          </p:cNvPr>
          <p:cNvSpPr>
            <a:spLocks noGrp="1"/>
          </p:cNvSpPr>
          <p:nvPr>
            <p:ph type="body" sz="quarter" idx="17"/>
          </p:nvPr>
        </p:nvSpPr>
        <p:spPr/>
        <p:txBody>
          <a:bodyPr/>
          <a:lstStyle/>
          <a:p>
            <a:pPr algn="ctr"/>
            <a:r>
              <a:rPr lang="da-DK" b="1"/>
              <a:t>Andel fysisk aktive </a:t>
            </a:r>
          </a:p>
        </p:txBody>
      </p:sp>
      <p:sp>
        <p:nvSpPr>
          <p:cNvPr id="9" name="Pladsholder til slidenummer 8">
            <a:extLst>
              <a:ext uri="{FF2B5EF4-FFF2-40B4-BE49-F238E27FC236}">
                <a16:creationId xmlns:a16="http://schemas.microsoft.com/office/drawing/2014/main" id="{5B66202D-D5EC-7057-6857-DF85C148B08E}"/>
              </a:ext>
            </a:extLst>
          </p:cNvPr>
          <p:cNvSpPr>
            <a:spLocks noGrp="1"/>
          </p:cNvSpPr>
          <p:nvPr>
            <p:ph type="sldNum" sz="quarter" idx="4"/>
          </p:nvPr>
        </p:nvSpPr>
        <p:spPr/>
        <p:txBody>
          <a:bodyPr/>
          <a:lstStyle/>
          <a:p>
            <a:fld id="{A302253D-EB53-403A-B8A6-CD8583468AA2}" type="slidenum">
              <a:rPr lang="da-DK" smtClean="0"/>
              <a:pPr/>
              <a:t>16</a:t>
            </a:fld>
            <a:endParaRPr lang="da-DK"/>
          </a:p>
        </p:txBody>
      </p:sp>
      <p:graphicFrame>
        <p:nvGraphicFramePr>
          <p:cNvPr id="7" name="Tabel 6">
            <a:extLst>
              <a:ext uri="{FF2B5EF4-FFF2-40B4-BE49-F238E27FC236}">
                <a16:creationId xmlns:a16="http://schemas.microsoft.com/office/drawing/2014/main" id="{81A3FF26-57AB-6CBE-7617-F9AD3387E0BD}"/>
              </a:ext>
            </a:extLst>
          </p:cNvPr>
          <p:cNvGraphicFramePr>
            <a:graphicFrameLocks noGrp="1"/>
          </p:cNvGraphicFramePr>
          <p:nvPr>
            <p:extLst>
              <p:ext uri="{D42A27DB-BD31-4B8C-83A1-F6EECF244321}">
                <p14:modId xmlns:p14="http://schemas.microsoft.com/office/powerpoint/2010/main" val="2996854739"/>
              </p:ext>
            </p:extLst>
          </p:nvPr>
        </p:nvGraphicFramePr>
        <p:xfrm>
          <a:off x="6535771" y="4993263"/>
          <a:ext cx="2775600" cy="1325880"/>
        </p:xfrm>
        <a:graphic>
          <a:graphicData uri="http://schemas.openxmlformats.org/drawingml/2006/table">
            <a:tbl>
              <a:tblPr firstRow="1" bandRow="1"/>
              <a:tblGrid>
                <a:gridCol w="1154079">
                  <a:extLst>
                    <a:ext uri="{9D8B030D-6E8A-4147-A177-3AD203B41FA5}">
                      <a16:colId xmlns:a16="http://schemas.microsoft.com/office/drawing/2014/main" val="1172431278"/>
                    </a:ext>
                  </a:extLst>
                </a:gridCol>
                <a:gridCol w="833093">
                  <a:extLst>
                    <a:ext uri="{9D8B030D-6E8A-4147-A177-3AD203B41FA5}">
                      <a16:colId xmlns:a16="http://schemas.microsoft.com/office/drawing/2014/main" val="370798512"/>
                    </a:ext>
                  </a:extLst>
                </a:gridCol>
                <a:gridCol w="788428">
                  <a:extLst>
                    <a:ext uri="{9D8B030D-6E8A-4147-A177-3AD203B41FA5}">
                      <a16:colId xmlns:a16="http://schemas.microsoft.com/office/drawing/2014/main" val="422520167"/>
                    </a:ext>
                  </a:extLst>
                </a:gridCol>
              </a:tblGrid>
              <a:tr h="178012">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solidFill>
                            <a:schemeClr val="tx1"/>
                          </a:solidFill>
                          <a:latin typeface="Verdana" panose="020B0604030504040204" pitchFamily="34" charset="0"/>
                          <a:ea typeface="Verdana" panose="020B0604030504040204" pitchFamily="34" charset="0"/>
                          <a:cs typeface="Verdana"/>
                        </a:rPr>
                        <a:t>2024</a:t>
                      </a:r>
                      <a:endParaRPr lang="da-DK" sz="800">
                        <a:solidFill>
                          <a:schemeClr val="tx1"/>
                        </a:solidFill>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178012">
                <a:tc>
                  <a:txBody>
                    <a:bodyPr/>
                    <a:lstStyle/>
                    <a:p>
                      <a:r>
                        <a:rPr lang="da-DK" sz="800">
                          <a:latin typeface="Verdana" panose="020B0604030504040204" pitchFamily="34" charset="0"/>
                          <a:ea typeface="Verdana" panose="020B0604030504040204" pitchFamily="34" charset="0"/>
                        </a:rPr>
                        <a:t>Nykøbing F. Hallen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solidFill>
                            <a:schemeClr val="tx1"/>
                          </a:solidFill>
                          <a:latin typeface="Verdana" panose="020B0604030504040204" pitchFamily="34" charset="0"/>
                          <a:ea typeface="Verdana" panose="020B0604030504040204" pitchFamily="34" charset="0"/>
                        </a:rPr>
                        <a:t>6.580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+1,5%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17801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Ejegod Hallen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1.385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+2,3%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6795221"/>
                  </a:ext>
                </a:extLst>
              </a:tr>
              <a:tr h="43200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Målsætning 2023-25</a:t>
                      </a:r>
                    </a:p>
                    <a:p>
                      <a:pPr marL="0" marR="0" lvl="0" indent="0" defTabSz="914400" eaLnBrk="1" fontAlgn="auto" latinLnBrk="0" hangingPunct="1">
                        <a:lnSpc>
                          <a:spcPct val="100000"/>
                        </a:lnSpc>
                        <a:spcBef>
                          <a:spcPts val="0"/>
                        </a:spcBef>
                        <a:spcAft>
                          <a:spcPts val="0"/>
                        </a:spcAft>
                        <a:buClrTx/>
                        <a:buSzTx/>
                        <a:buFontTx/>
                        <a:buNone/>
                        <a:tabLst/>
                        <a:defRPr/>
                      </a:pPr>
                      <a:endParaRPr lang="da-DK" sz="800">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da-DK" sz="800">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da-DK" sz="700" i="1">
                          <a:solidFill>
                            <a:schemeClr val="tx1"/>
                          </a:solidFill>
                          <a:latin typeface="Verdana" panose="020B0604030504040204" pitchFamily="34" charset="0"/>
                          <a:ea typeface="Verdana" panose="020B0604030504040204" pitchFamily="34" charset="0"/>
                        </a:rPr>
                        <a:t>Kilde: Egne opgørelser</a:t>
                      </a:r>
                    </a:p>
                    <a:p>
                      <a:pPr marL="0" marR="0" lvl="0" indent="0" defTabSz="914400" eaLnBrk="1" fontAlgn="auto" latinLnBrk="0" hangingPunct="1">
                        <a:lnSpc>
                          <a:spcPct val="100000"/>
                        </a:lnSpc>
                        <a:spcBef>
                          <a:spcPts val="0"/>
                        </a:spcBef>
                        <a:spcAft>
                          <a:spcPts val="0"/>
                        </a:spcAft>
                        <a:buClrTx/>
                        <a:buSzTx/>
                        <a:buFontTx/>
                        <a:buNone/>
                        <a:tabLst/>
                        <a:defRPr/>
                      </a:pP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800" b="0">
                          <a:latin typeface="Verdana" panose="020B0604030504040204" pitchFamily="34" charset="0"/>
                          <a:ea typeface="Verdana" panose="020B0604030504040204" pitchFamily="34" charset="0"/>
                        </a:rPr>
                        <a:t>Flere idrætstimer for skoler og foreninger og færre aflysninger</a:t>
                      </a: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5386025"/>
                  </a:ext>
                </a:extLst>
              </a:tr>
            </a:tbl>
          </a:graphicData>
        </a:graphic>
      </p:graphicFrame>
      <p:graphicFrame>
        <p:nvGraphicFramePr>
          <p:cNvPr id="10" name="Tabel 9">
            <a:extLst>
              <a:ext uri="{FF2B5EF4-FFF2-40B4-BE49-F238E27FC236}">
                <a16:creationId xmlns:a16="http://schemas.microsoft.com/office/drawing/2014/main" id="{30770031-1FB1-61F4-F073-8EEA819E2C5A}"/>
              </a:ext>
            </a:extLst>
          </p:cNvPr>
          <p:cNvGraphicFramePr>
            <a:graphicFrameLocks noGrp="1"/>
          </p:cNvGraphicFramePr>
          <p:nvPr>
            <p:extLst>
              <p:ext uri="{D42A27DB-BD31-4B8C-83A1-F6EECF244321}">
                <p14:modId xmlns:p14="http://schemas.microsoft.com/office/powerpoint/2010/main" val="3219526299"/>
              </p:ext>
            </p:extLst>
          </p:nvPr>
        </p:nvGraphicFramePr>
        <p:xfrm>
          <a:off x="3565685" y="4928400"/>
          <a:ext cx="2775600" cy="1295400"/>
        </p:xfrm>
        <a:graphic>
          <a:graphicData uri="http://schemas.openxmlformats.org/drawingml/2006/table">
            <a:tbl>
              <a:tblPr firstRow="1" bandRow="1"/>
              <a:tblGrid>
                <a:gridCol w="1209515">
                  <a:extLst>
                    <a:ext uri="{9D8B030D-6E8A-4147-A177-3AD203B41FA5}">
                      <a16:colId xmlns:a16="http://schemas.microsoft.com/office/drawing/2014/main" val="1172431278"/>
                    </a:ext>
                  </a:extLst>
                </a:gridCol>
                <a:gridCol w="775066">
                  <a:extLst>
                    <a:ext uri="{9D8B030D-6E8A-4147-A177-3AD203B41FA5}">
                      <a16:colId xmlns:a16="http://schemas.microsoft.com/office/drawing/2014/main" val="370798512"/>
                    </a:ext>
                  </a:extLst>
                </a:gridCol>
                <a:gridCol w="791019">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solidFill>
                            <a:schemeClr val="tx1"/>
                          </a:solidFill>
                          <a:latin typeface="Verdana" panose="020B0604030504040204" pitchFamily="34" charset="0"/>
                          <a:ea typeface="Verdana" panose="020B0604030504040204" pitchFamily="34" charset="0"/>
                          <a:cs typeface="Verdana"/>
                        </a:rPr>
                        <a:t>2024</a:t>
                      </a:r>
                      <a:endParaRPr lang="da-DK" sz="800">
                        <a:solidFill>
                          <a:schemeClr val="tx1"/>
                        </a:solidFill>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solidFill>
                            <a:schemeClr val="tx1"/>
                          </a:solidFill>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panose="020B0604030504040204" pitchFamily="34" charset="0"/>
                          <a:ea typeface="Verdana" panose="020B0604030504040204" pitchFamily="34" charset="0"/>
                        </a:rPr>
                        <a:t>Nykøbing F. Hallen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18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Ejegod Hallen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12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6795221"/>
                  </a:ext>
                </a:extLst>
              </a:tr>
              <a:tr h="36529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r>
                        <a:rPr lang="da-DK" sz="800" b="0">
                          <a:latin typeface="Verdana" panose="020B0604030504040204" pitchFamily="34" charset="0"/>
                          <a:ea typeface="Verdana" panose="020B0604030504040204" pitchFamily="34" charset="0"/>
                        </a:rPr>
                        <a:t>Flere idrætstimer for skoler og foreninger og færre aflysninger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5146503"/>
                  </a:ext>
                </a:extLst>
              </a:tr>
              <a:tr h="179445">
                <a:tc gridSpan="3">
                  <a:txBody>
                    <a:bodyPr/>
                    <a:lstStyle/>
                    <a:p>
                      <a:r>
                        <a:rPr lang="da-DK" sz="700" i="1">
                          <a:solidFill>
                            <a:schemeClr val="tx1"/>
                          </a:solidFill>
                          <a:latin typeface="Verdana" panose="020B0604030504040204" pitchFamily="34" charset="0"/>
                          <a:ea typeface="Verdana" panose="020B0604030504040204" pitchFamily="34" charset="0"/>
                        </a:rPr>
                        <a:t>Kilde: Egne opgørelser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bl>
          </a:graphicData>
        </a:graphic>
      </p:graphicFrame>
      <p:graphicFrame>
        <p:nvGraphicFramePr>
          <p:cNvPr id="8" name="Tabel 7">
            <a:extLst>
              <a:ext uri="{FF2B5EF4-FFF2-40B4-BE49-F238E27FC236}">
                <a16:creationId xmlns:a16="http://schemas.microsoft.com/office/drawing/2014/main" id="{2EC9791D-C772-E834-0739-72287BE5DEAB}"/>
              </a:ext>
            </a:extLst>
          </p:cNvPr>
          <p:cNvGraphicFramePr>
            <a:graphicFrameLocks noGrp="1"/>
          </p:cNvGraphicFramePr>
          <p:nvPr>
            <p:extLst>
              <p:ext uri="{D42A27DB-BD31-4B8C-83A1-F6EECF244321}">
                <p14:modId xmlns:p14="http://schemas.microsoft.com/office/powerpoint/2010/main" val="3456211125"/>
              </p:ext>
            </p:extLst>
          </p:nvPr>
        </p:nvGraphicFramePr>
        <p:xfrm>
          <a:off x="593659" y="4928400"/>
          <a:ext cx="2826518" cy="1299548"/>
        </p:xfrm>
        <a:graphic>
          <a:graphicData uri="http://schemas.openxmlformats.org/drawingml/2006/table">
            <a:tbl>
              <a:tblPr firstRow="1" bandRow="1"/>
              <a:tblGrid>
                <a:gridCol w="1301763">
                  <a:extLst>
                    <a:ext uri="{9D8B030D-6E8A-4147-A177-3AD203B41FA5}">
                      <a16:colId xmlns:a16="http://schemas.microsoft.com/office/drawing/2014/main" val="1172431278"/>
                    </a:ext>
                  </a:extLst>
                </a:gridCol>
                <a:gridCol w="681014">
                  <a:extLst>
                    <a:ext uri="{9D8B030D-6E8A-4147-A177-3AD203B41FA5}">
                      <a16:colId xmlns:a16="http://schemas.microsoft.com/office/drawing/2014/main" val="370798512"/>
                    </a:ext>
                  </a:extLst>
                </a:gridCol>
                <a:gridCol w="843741">
                  <a:extLst>
                    <a:ext uri="{9D8B030D-6E8A-4147-A177-3AD203B41FA5}">
                      <a16:colId xmlns:a16="http://schemas.microsoft.com/office/drawing/2014/main" val="422520167"/>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solidFill>
                            <a:schemeClr val="tx1"/>
                          </a:solidFill>
                          <a:latin typeface="Verdana" panose="020B0604030504040204" pitchFamily="34" charset="0"/>
                          <a:ea typeface="Verdana" panose="020B0604030504040204" pitchFamily="34" charset="0"/>
                          <a:cs typeface="Verdana"/>
                        </a:rPr>
                        <a:t>2024</a:t>
                      </a:r>
                      <a:endParaRPr lang="da-DK" sz="800">
                        <a:solidFill>
                          <a:schemeClr val="tx1"/>
                        </a:solidFill>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solidFill>
                            <a:schemeClr val="tx1"/>
                          </a:solidFill>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2400">
                <a:tc>
                  <a:txBody>
                    <a:bodyPr/>
                    <a:lstStyle/>
                    <a:p>
                      <a:r>
                        <a:rPr lang="da-DK" sz="800">
                          <a:latin typeface="Verdana" panose="020B0604030504040204" pitchFamily="34" charset="0"/>
                          <a:ea typeface="Verdana" panose="020B0604030504040204" pitchFamily="34" charset="0"/>
                        </a:rPr>
                        <a:t>Voksne (+ 18)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71%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+15%point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1240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Børn</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panose="020B0604030504040204" pitchFamily="34" charset="0"/>
                          <a:ea typeface="Verdana" panose="020B0604030504040204" pitchFamily="34" charset="0"/>
                        </a:rPr>
                        <a:t>68,5%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+5,5%point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6795221"/>
                  </a:ext>
                </a:extLst>
              </a:tr>
              <a:tr h="371468">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800">
                          <a:solidFill>
                            <a:schemeClr val="tx1"/>
                          </a:solidFill>
                          <a:latin typeface="Verdana" panose="020B0604030504040204" pitchFamily="34" charset="0"/>
                          <a:ea typeface="Verdana" panose="020B0604030504040204" pitchFamily="34" charset="0"/>
                        </a:rPr>
                        <a:t>Målsætning 2023-25</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800" b="0">
                          <a:latin typeface="Verdana" panose="020B0604030504040204" pitchFamily="34" charset="0"/>
                          <a:ea typeface="Verdana" panose="020B0604030504040204" pitchFamily="34" charset="0"/>
                        </a:rPr>
                        <a:t>65% fysisk aktive voksne og 83% aktive børn</a:t>
                      </a: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758">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7333"/>
                  </a:ext>
                </a:extLst>
              </a:tr>
              <a:tr h="288000">
                <a:tc gridSpan="3">
                  <a:txBody>
                    <a:bodyPr/>
                    <a:lstStyle/>
                    <a:p>
                      <a:r>
                        <a:rPr lang="da-DK" sz="700" i="1">
                          <a:solidFill>
                            <a:schemeClr val="tx1"/>
                          </a:solidFill>
                          <a:latin typeface="Verdana" panose="020B0604030504040204" pitchFamily="34" charset="0"/>
                          <a:ea typeface="Verdana" panose="020B0604030504040204" pitchFamily="34" charset="0"/>
                        </a:rPr>
                        <a:t>Kilde: Benchmark + CFR-register</a:t>
                      </a: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bl>
          </a:graphicData>
        </a:graphic>
      </p:graphicFrame>
      <p:sp>
        <p:nvSpPr>
          <p:cNvPr id="15" name="Rectangle 4">
            <a:extLst>
              <a:ext uri="{FF2B5EF4-FFF2-40B4-BE49-F238E27FC236}">
                <a16:creationId xmlns:a16="http://schemas.microsoft.com/office/drawing/2014/main" id="{FF607B5F-C004-27A1-2F99-C84007158EA7}"/>
              </a:ext>
            </a:extLst>
          </p:cNvPr>
          <p:cNvSpPr>
            <a:spLocks noChangeArrowheads="1"/>
          </p:cNvSpPr>
          <p:nvPr/>
        </p:nvSpPr>
        <p:spPr bwMode="auto">
          <a:xfrm>
            <a:off x="0" y="0"/>
            <a:ext cx="34671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a:ln>
                  <a:noFill/>
                </a:ln>
                <a:solidFill>
                  <a:srgbClr val="000000"/>
                </a:solidFill>
                <a:effectLst/>
                <a:latin typeface="Söhne"/>
              </a:rPr>
            </a:b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1" name="Tekstfelt 10">
            <a:extLst>
              <a:ext uri="{FF2B5EF4-FFF2-40B4-BE49-F238E27FC236}">
                <a16:creationId xmlns:a16="http://schemas.microsoft.com/office/drawing/2014/main" id="{F44CF451-07FC-F7D2-7267-3383C540C6DE}"/>
              </a:ext>
            </a:extLst>
          </p:cNvPr>
          <p:cNvSpPr txBox="1"/>
          <p:nvPr/>
        </p:nvSpPr>
        <p:spPr>
          <a:xfrm>
            <a:off x="560896" y="6230321"/>
            <a:ext cx="3847528" cy="215444"/>
          </a:xfrm>
          <a:prstGeom prst="rect">
            <a:avLst/>
          </a:prstGeom>
          <a:noFill/>
        </p:spPr>
        <p:txBody>
          <a:bodyPr wrap="none" rtlCol="0">
            <a:spAutoFit/>
          </a:bodyPr>
          <a:lstStyle/>
          <a:p>
            <a:r>
              <a:rPr lang="da-DK" sz="800" i="1">
                <a:latin typeface="Verdana" panose="020B0604030504040204" pitchFamily="34" charset="0"/>
                <a:ea typeface="Verdana" panose="020B0604030504040204" pitchFamily="34" charset="0"/>
              </a:rPr>
              <a:t>*Tallet under ”Udvikling” viser forskellen fra baseline til aktuel måling.</a:t>
            </a:r>
          </a:p>
        </p:txBody>
      </p:sp>
      <p:pic>
        <p:nvPicPr>
          <p:cNvPr id="12" name="Billede 11" descr="Et billede, der indeholder tøj, rum/stue/værelse, person, møbel&#10;&#10;Indhold genereret af kunstig intelligens kan være forkert.">
            <a:extLst>
              <a:ext uri="{FF2B5EF4-FFF2-40B4-BE49-F238E27FC236}">
                <a16:creationId xmlns:a16="http://schemas.microsoft.com/office/drawing/2014/main" id="{848797F9-6522-10E3-CDFE-C8BDCCF57DD9}"/>
              </a:ext>
            </a:extLst>
          </p:cNvPr>
          <p:cNvPicPr>
            <a:picLocks noChangeAspect="1"/>
          </p:cNvPicPr>
          <p:nvPr/>
        </p:nvPicPr>
        <p:blipFill>
          <a:blip r:embed="rId3"/>
          <a:stretch>
            <a:fillRect/>
          </a:stretch>
        </p:blipFill>
        <p:spPr>
          <a:xfrm>
            <a:off x="4831293" y="1282700"/>
            <a:ext cx="4276848" cy="2884478"/>
          </a:xfrm>
          <a:prstGeom prst="rect">
            <a:avLst/>
          </a:prstGeom>
        </p:spPr>
      </p:pic>
    </p:spTree>
    <p:extLst>
      <p:ext uri="{BB962C8B-B14F-4D97-AF65-F5344CB8AC3E}">
        <p14:creationId xmlns:p14="http://schemas.microsoft.com/office/powerpoint/2010/main" val="3930089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163C69A-52C8-7B1A-C93E-319EC4BC4D45}"/>
              </a:ext>
            </a:extLst>
          </p:cNvPr>
          <p:cNvSpPr>
            <a:spLocks noGrp="1"/>
          </p:cNvSpPr>
          <p:nvPr>
            <p:ph type="body" sz="quarter" idx="16"/>
          </p:nvPr>
        </p:nvSpPr>
        <p:spPr/>
        <p:txBody>
          <a:bodyPr/>
          <a:lstStyle/>
          <a:p>
            <a:r>
              <a:rPr lang="da-DK"/>
              <a:t>Indsatser/cases</a:t>
            </a:r>
          </a:p>
        </p:txBody>
      </p:sp>
      <p:sp>
        <p:nvSpPr>
          <p:cNvPr id="3" name="Pladsholder til tekst 2">
            <a:extLst>
              <a:ext uri="{FF2B5EF4-FFF2-40B4-BE49-F238E27FC236}">
                <a16:creationId xmlns:a16="http://schemas.microsoft.com/office/drawing/2014/main" id="{0F85C4AE-9E87-FF98-B3A5-7A69009B826F}"/>
              </a:ext>
            </a:extLst>
          </p:cNvPr>
          <p:cNvSpPr>
            <a:spLocks noGrp="1"/>
          </p:cNvSpPr>
          <p:nvPr>
            <p:ph type="body" sz="quarter" idx="15"/>
          </p:nvPr>
        </p:nvSpPr>
        <p:spPr/>
        <p:txBody>
          <a:bodyPr/>
          <a:lstStyle/>
          <a:p>
            <a:r>
              <a:rPr lang="da-DK"/>
              <a:t>Pejlemærker</a:t>
            </a:r>
          </a:p>
        </p:txBody>
      </p:sp>
      <p:sp>
        <p:nvSpPr>
          <p:cNvPr id="4" name="Pladsholder til tekst 3">
            <a:extLst>
              <a:ext uri="{FF2B5EF4-FFF2-40B4-BE49-F238E27FC236}">
                <a16:creationId xmlns:a16="http://schemas.microsoft.com/office/drawing/2014/main" id="{2C9E0AF4-3B6D-D52E-FAEF-02089393266B}"/>
              </a:ext>
            </a:extLst>
          </p:cNvPr>
          <p:cNvSpPr>
            <a:spLocks noGrp="1"/>
          </p:cNvSpPr>
          <p:nvPr>
            <p:ph type="body" sz="quarter" idx="14"/>
          </p:nvPr>
        </p:nvSpPr>
        <p:spPr/>
        <p:txBody>
          <a:bodyPr/>
          <a:lstStyle/>
          <a:p>
            <a:pPr algn="l" rtl="0" fontAlgn="base"/>
            <a:r>
              <a:rPr lang="da-DK" b="0" i="0" u="none" strike="noStrike">
                <a:solidFill>
                  <a:srgbClr val="98332E"/>
                </a:solidFill>
                <a:effectLst/>
                <a:latin typeface="Verdana" panose="020B0604030504040204" pitchFamily="34" charset="0"/>
              </a:rPr>
              <a:t>Alle skal have mulighed for bevægelse og for at indgå i dannelsessammenhænge</a:t>
            </a:r>
            <a:endParaRPr lang="en-US" b="0" i="0">
              <a:solidFill>
                <a:srgbClr val="000000"/>
              </a:solidFill>
              <a:effectLst/>
              <a:latin typeface="Segoe UI" panose="020B0502040204020203" pitchFamily="34" charset="0"/>
            </a:endParaRPr>
          </a:p>
          <a:p>
            <a:pPr algn="l" rtl="0" fontAlgn="base"/>
            <a:r>
              <a:rPr lang="da-DK" b="0" i="0">
                <a:solidFill>
                  <a:srgbClr val="000000"/>
                </a:solidFill>
                <a:effectLst/>
                <a:latin typeface="Verdana" panose="020B0604030504040204" pitchFamily="34" charset="0"/>
              </a:rPr>
              <a:t>​​</a:t>
            </a:r>
            <a:endParaRPr lang="da-DK" b="0" i="0">
              <a:solidFill>
                <a:srgbClr val="000000"/>
              </a:solidFill>
              <a:effectLst/>
              <a:latin typeface="Segoe UI" panose="020B0502040204020203" pitchFamily="34" charset="0"/>
            </a:endParaRPr>
          </a:p>
          <a:p>
            <a:pPr algn="l" rtl="0" fontAlgn="base"/>
            <a:r>
              <a:rPr lang="da-DK" b="0" i="0" u="none" strike="noStrike">
                <a:solidFill>
                  <a:srgbClr val="98332E"/>
                </a:solidFill>
                <a:effectLst/>
                <a:latin typeface="Verdana" panose="020B0604030504040204" pitchFamily="34" charset="0"/>
              </a:rPr>
              <a:t>Understøtte indsatser der styrker demokratisk dannelse og kreative fællesskaber</a:t>
            </a:r>
            <a:endParaRPr lang="en-US" b="0" i="0">
              <a:solidFill>
                <a:srgbClr val="000000"/>
              </a:solidFill>
              <a:effectLst/>
              <a:latin typeface="Segoe UI" panose="020B0502040204020203" pitchFamily="34" charset="0"/>
            </a:endParaRPr>
          </a:p>
          <a:p>
            <a:pPr algn="l" rtl="0" fontAlgn="base"/>
            <a:r>
              <a:rPr lang="da-DK" b="0" i="0">
                <a:solidFill>
                  <a:srgbClr val="000000"/>
                </a:solidFill>
                <a:effectLst/>
                <a:latin typeface="Verdana" panose="020B0604030504040204" pitchFamily="34" charset="0"/>
              </a:rPr>
              <a:t>​</a:t>
            </a:r>
            <a:endParaRPr lang="da-DK" b="0" i="0">
              <a:solidFill>
                <a:srgbClr val="000000"/>
              </a:solidFill>
              <a:effectLst/>
              <a:latin typeface="Segoe UI" panose="020B0502040204020203" pitchFamily="34" charset="0"/>
            </a:endParaRPr>
          </a:p>
          <a:p>
            <a:pPr algn="l" rtl="0" fontAlgn="base"/>
            <a:r>
              <a:rPr lang="da-DK" b="0" i="0" u="none" strike="noStrike">
                <a:solidFill>
                  <a:srgbClr val="98332E"/>
                </a:solidFill>
                <a:effectLst/>
                <a:latin typeface="Verdana" panose="020B0604030504040204" pitchFamily="34" charset="0"/>
              </a:rPr>
              <a:t>Samarbejde i internationale projekter</a:t>
            </a:r>
            <a:endParaRPr lang="en-US" b="0" i="0">
              <a:solidFill>
                <a:srgbClr val="000000"/>
              </a:solidFill>
              <a:effectLst/>
              <a:latin typeface="Segoe UI" panose="020B0502040204020203" pitchFamily="34" charset="0"/>
            </a:endParaRPr>
          </a:p>
          <a:p>
            <a:pPr algn="l" rtl="0" fontAlgn="base"/>
            <a:r>
              <a:rPr lang="da-DK" b="0" i="0">
                <a:solidFill>
                  <a:srgbClr val="000000"/>
                </a:solidFill>
                <a:effectLst/>
                <a:latin typeface="Verdana" panose="020B0604030504040204" pitchFamily="34" charset="0"/>
              </a:rPr>
              <a:t>​</a:t>
            </a:r>
            <a:endParaRPr lang="da-DK" b="0" i="0">
              <a:solidFill>
                <a:srgbClr val="000000"/>
              </a:solidFill>
              <a:effectLst/>
              <a:latin typeface="Segoe UI" panose="020B0502040204020203" pitchFamily="34" charset="0"/>
            </a:endParaRPr>
          </a:p>
          <a:p>
            <a:endParaRPr lang="da-DK"/>
          </a:p>
        </p:txBody>
      </p:sp>
      <p:sp>
        <p:nvSpPr>
          <p:cNvPr id="5" name="Pladsholder til tekst 4">
            <a:extLst>
              <a:ext uri="{FF2B5EF4-FFF2-40B4-BE49-F238E27FC236}">
                <a16:creationId xmlns:a16="http://schemas.microsoft.com/office/drawing/2014/main" id="{20FAA209-766A-7913-6F86-C471ECB45626}"/>
              </a:ext>
            </a:extLst>
          </p:cNvPr>
          <p:cNvSpPr>
            <a:spLocks noGrp="1"/>
          </p:cNvSpPr>
          <p:nvPr>
            <p:ph type="body" sz="quarter" idx="12"/>
          </p:nvPr>
        </p:nvSpPr>
        <p:spPr/>
        <p:txBody>
          <a:bodyPr/>
          <a:lstStyle/>
          <a:p>
            <a:pPr algn="ctr"/>
            <a:r>
              <a:rPr lang="da-DK" b="1" dirty="0"/>
              <a:t>Bibliotek- og Borgerservice har udvidet samarbejde med</a:t>
            </a:r>
            <a:endParaRPr lang="da-DK" dirty="0"/>
          </a:p>
        </p:txBody>
      </p:sp>
      <p:sp>
        <p:nvSpPr>
          <p:cNvPr id="12" name="Pladsholder til tekst 11">
            <a:extLst>
              <a:ext uri="{FF2B5EF4-FFF2-40B4-BE49-F238E27FC236}">
                <a16:creationId xmlns:a16="http://schemas.microsoft.com/office/drawing/2014/main" id="{443D38B9-46A8-5077-A957-9E298D8CD3D2}"/>
              </a:ext>
            </a:extLst>
          </p:cNvPr>
          <p:cNvSpPr>
            <a:spLocks noGrp="1"/>
          </p:cNvSpPr>
          <p:nvPr>
            <p:ph type="body" sz="quarter" idx="13"/>
          </p:nvPr>
        </p:nvSpPr>
        <p:spPr/>
        <p:txBody>
          <a:bodyPr/>
          <a:lstStyle/>
          <a:p>
            <a:pPr algn="ctr"/>
            <a:r>
              <a:rPr lang="da-DK" b="1"/>
              <a:t>Dannelsesrygsækken</a:t>
            </a:r>
          </a:p>
        </p:txBody>
      </p:sp>
      <p:sp>
        <p:nvSpPr>
          <p:cNvPr id="11" name="Pladsholder til tekst 10">
            <a:extLst>
              <a:ext uri="{FF2B5EF4-FFF2-40B4-BE49-F238E27FC236}">
                <a16:creationId xmlns:a16="http://schemas.microsoft.com/office/drawing/2014/main" id="{CDDE47CE-1BB3-AB82-A02B-9BEB11116CF4}"/>
              </a:ext>
            </a:extLst>
          </p:cNvPr>
          <p:cNvSpPr>
            <a:spLocks noGrp="1"/>
          </p:cNvSpPr>
          <p:nvPr>
            <p:ph type="body" sz="quarter" idx="11"/>
          </p:nvPr>
        </p:nvSpPr>
        <p:spPr/>
        <p:txBody>
          <a:bodyPr lIns="91440" tIns="45720" rIns="91440" bIns="45720" numCol="3" spcCol="180000" anchor="t"/>
          <a:lstStyle/>
          <a:p>
            <a:pPr>
              <a:lnSpc>
                <a:spcPct val="107000"/>
              </a:lnSpc>
              <a:spcAft>
                <a:spcPts val="800"/>
              </a:spcAft>
            </a:pPr>
            <a:r>
              <a:rPr lang="da-DK" b="1" kern="100" dirty="0">
                <a:latin typeface="Verdana"/>
                <a:ea typeface="Calibri"/>
                <a:cs typeface="Times New Roman"/>
              </a:rPr>
              <a:t>BØRNEBIFFEN</a:t>
            </a:r>
            <a:endParaRPr lang="da-DK" b="1" kern="100" dirty="0">
              <a:effectLst/>
              <a:latin typeface="Verdana"/>
              <a:ea typeface="Calibri"/>
              <a:cs typeface="Times New Roman"/>
            </a:endParaRPr>
          </a:p>
          <a:p>
            <a:pPr>
              <a:lnSpc>
                <a:spcPct val="107000"/>
              </a:lnSpc>
              <a:spcAft>
                <a:spcPts val="800"/>
              </a:spcAft>
            </a:pPr>
            <a:r>
              <a:rPr lang="da-DK" kern="100" dirty="0" err="1">
                <a:effectLst/>
                <a:latin typeface="Verdana"/>
                <a:ea typeface="Calibri"/>
                <a:cs typeface="Times New Roman"/>
              </a:rPr>
              <a:t>Børnebiffen</a:t>
            </a:r>
            <a:r>
              <a:rPr lang="da-DK" kern="100" dirty="0">
                <a:effectLst/>
                <a:latin typeface="Verdana"/>
                <a:ea typeface="Calibri"/>
                <a:cs typeface="Times New Roman"/>
              </a:rPr>
              <a:t> i Guldborgsund Kommune har eksisteret siden 2011 og er nu en del af dannelsesrygsækken. Her inviteres børnehaverne ind i biografens rum – for nogle børn er det måske for allerførste gang.</a:t>
            </a:r>
          </a:p>
          <a:p>
            <a:pPr>
              <a:lnSpc>
                <a:spcPct val="107000"/>
              </a:lnSpc>
              <a:spcAft>
                <a:spcPts val="800"/>
              </a:spcAft>
            </a:pPr>
            <a:r>
              <a:rPr lang="da-DK" kern="100" dirty="0">
                <a:effectLst/>
                <a:latin typeface="Verdana"/>
                <a:ea typeface="Calibri"/>
                <a:cs typeface="Times New Roman"/>
              </a:rPr>
              <a:t>Der inviteres i </a:t>
            </a:r>
            <a:r>
              <a:rPr lang="da-DK" kern="100" dirty="0" err="1">
                <a:effectLst/>
                <a:latin typeface="Verdana"/>
                <a:ea typeface="Calibri"/>
                <a:cs typeface="Times New Roman"/>
              </a:rPr>
              <a:t>Børnebiffen</a:t>
            </a:r>
            <a:r>
              <a:rPr lang="da-DK" kern="100" dirty="0">
                <a:effectLst/>
                <a:latin typeface="Verdana"/>
                <a:ea typeface="Calibri"/>
                <a:cs typeface="Times New Roman"/>
              </a:rPr>
              <a:t> to gange årligt – i foråret inden forårs-SFO børnene overgår til skolerne og igen i efteråret.</a:t>
            </a:r>
          </a:p>
          <a:p>
            <a:pPr>
              <a:lnSpc>
                <a:spcPct val="107000"/>
              </a:lnSpc>
              <a:spcAft>
                <a:spcPts val="800"/>
              </a:spcAft>
            </a:pPr>
            <a:r>
              <a:rPr lang="da-DK" kern="100" dirty="0">
                <a:effectLst/>
                <a:latin typeface="Verdana"/>
                <a:ea typeface="Calibri"/>
                <a:cs typeface="Times New Roman"/>
              </a:rPr>
              <a:t>I </a:t>
            </a:r>
            <a:r>
              <a:rPr lang="da-DK" kern="100" dirty="0" err="1">
                <a:effectLst/>
                <a:latin typeface="Verdana"/>
                <a:ea typeface="Calibri"/>
                <a:cs typeface="Times New Roman"/>
              </a:rPr>
              <a:t>børnebiffen</a:t>
            </a:r>
            <a:r>
              <a:rPr lang="da-DK" kern="100" dirty="0">
                <a:effectLst/>
                <a:latin typeface="Verdana"/>
                <a:ea typeface="Calibri"/>
                <a:cs typeface="Times New Roman"/>
              </a:rPr>
              <a:t> vises der to forskellige filmpakker, en til målgruppen 3-5 årige og en til målgruppen 5 år+ og som er ”førskolebarn”. Typisk </a:t>
            </a:r>
            <a:r>
              <a:rPr lang="da-DK" kern="100" dirty="0">
                <a:latin typeface="Verdana"/>
                <a:ea typeface="Calibri"/>
                <a:cs typeface="Times New Roman"/>
              </a:rPr>
              <a:t>varer</a:t>
            </a:r>
            <a:r>
              <a:rPr lang="da-DK" kern="100" dirty="0">
                <a:effectLst/>
                <a:latin typeface="Verdana"/>
                <a:ea typeface="Calibri"/>
                <a:cs typeface="Times New Roman"/>
              </a:rPr>
              <a:t> en pakke ca. 30-45 min. i alt. </a:t>
            </a:r>
          </a:p>
          <a:p>
            <a:pPr>
              <a:lnSpc>
                <a:spcPct val="107000"/>
              </a:lnSpc>
              <a:spcAft>
                <a:spcPts val="800"/>
              </a:spcAft>
            </a:pPr>
            <a:r>
              <a:rPr lang="da-DK" kern="100" dirty="0">
                <a:effectLst/>
                <a:latin typeface="Verdana"/>
                <a:ea typeface="Calibri"/>
                <a:cs typeface="Times New Roman"/>
              </a:rPr>
              <a:t>Filmpakkerne udbydes af Det Danske Filminstitut og Danske Børne- og Ungdomsfilmklubber.</a:t>
            </a:r>
          </a:p>
          <a:p>
            <a:pPr>
              <a:lnSpc>
                <a:spcPct val="107000"/>
              </a:lnSpc>
              <a:spcAft>
                <a:spcPts val="800"/>
              </a:spcAft>
            </a:pPr>
            <a:r>
              <a:rPr lang="da-DK" kern="100" dirty="0">
                <a:effectLst/>
                <a:latin typeface="Verdana"/>
                <a:ea typeface="Calibri"/>
                <a:cs typeface="Times New Roman"/>
              </a:rPr>
              <a:t>Pakkerne er sammensat af flere kortfilm, </a:t>
            </a:r>
            <a:r>
              <a:rPr lang="da-DK" kern="100" dirty="0">
                <a:latin typeface="Verdana"/>
                <a:ea typeface="Calibri"/>
                <a:cs typeface="Times New Roman"/>
              </a:rPr>
              <a:t>som</a:t>
            </a:r>
            <a:r>
              <a:rPr lang="da-DK" kern="100" dirty="0">
                <a:effectLst/>
                <a:latin typeface="Verdana"/>
                <a:ea typeface="Calibri"/>
                <a:cs typeface="Times New Roman"/>
              </a:rPr>
              <a:t> er særligt udvalgt til målgruppen og med forskellige tematikker, der er genkendelige for børnene og deres hverdag. </a:t>
            </a:r>
          </a:p>
          <a:p>
            <a:pPr>
              <a:lnSpc>
                <a:spcPct val="107000"/>
              </a:lnSpc>
              <a:spcAft>
                <a:spcPts val="800"/>
              </a:spcAft>
            </a:pPr>
            <a:r>
              <a:rPr lang="da-DK" kern="100" dirty="0">
                <a:effectLst/>
                <a:latin typeface="Verdana"/>
                <a:ea typeface="Calibri"/>
                <a:cs typeface="Times New Roman"/>
              </a:rPr>
              <a:t>Mange af filmene kender børnene måske fra tv og med invitationen følger også et program, således at børnehaven kan snakke om aktiviteten og filmene før og efter de har været i </a:t>
            </a:r>
            <a:r>
              <a:rPr lang="da-DK" kern="100" dirty="0" err="1">
                <a:effectLst/>
                <a:latin typeface="Verdana"/>
                <a:ea typeface="Calibri"/>
                <a:cs typeface="Times New Roman"/>
              </a:rPr>
              <a:t>børnebiffen</a:t>
            </a:r>
            <a:r>
              <a:rPr lang="da-DK" kern="100" dirty="0">
                <a:effectLst/>
                <a:latin typeface="Verdana"/>
                <a:ea typeface="Calibri"/>
                <a:cs typeface="Times New Roman"/>
              </a:rPr>
              <a:t>.</a:t>
            </a:r>
          </a:p>
          <a:p>
            <a:pPr>
              <a:lnSpc>
                <a:spcPct val="107000"/>
              </a:lnSpc>
              <a:spcAft>
                <a:spcPts val="800"/>
              </a:spcAft>
            </a:pPr>
            <a:r>
              <a:rPr lang="da-DK" kern="100" dirty="0">
                <a:effectLst/>
                <a:latin typeface="Verdana"/>
                <a:ea typeface="Calibri"/>
                <a:cs typeface="Times New Roman"/>
              </a:rPr>
              <a:t>Rigtig mange børn er forbi </a:t>
            </a:r>
            <a:r>
              <a:rPr lang="da-DK" kern="100" dirty="0" err="1">
                <a:effectLst/>
                <a:latin typeface="Verdana"/>
                <a:ea typeface="Calibri"/>
                <a:cs typeface="Times New Roman"/>
              </a:rPr>
              <a:t>Børnebiffen</a:t>
            </a:r>
            <a:r>
              <a:rPr lang="da-DK" kern="100" dirty="0">
                <a:effectLst/>
                <a:latin typeface="Verdana"/>
                <a:ea typeface="Calibri"/>
                <a:cs typeface="Times New Roman"/>
              </a:rPr>
              <a:t>, oftest er der fyldt til alle visninger</a:t>
            </a:r>
            <a:r>
              <a:rPr lang="da-DK" kern="100" dirty="0">
                <a:latin typeface="Verdana"/>
                <a:ea typeface="Calibri"/>
                <a:cs typeface="Times New Roman"/>
              </a:rPr>
              <a:t> – i </a:t>
            </a:r>
            <a:r>
              <a:rPr lang="da-DK" kern="100" dirty="0">
                <a:effectLst/>
                <a:latin typeface="Verdana"/>
                <a:ea typeface="Calibri"/>
                <a:cs typeface="Times New Roman"/>
              </a:rPr>
              <a:t>2024 var et rekordår med ekstra forestilling og hele 1.532 børn!</a:t>
            </a:r>
          </a:p>
          <a:p>
            <a:pPr>
              <a:lnSpc>
                <a:spcPct val="107000"/>
              </a:lnSpc>
              <a:spcAft>
                <a:spcPts val="800"/>
              </a:spcAft>
            </a:pPr>
            <a:r>
              <a:rPr lang="da-DK" kern="100" dirty="0">
                <a:effectLst/>
                <a:latin typeface="Verdana"/>
                <a:ea typeface="Calibri"/>
                <a:cs typeface="Times New Roman"/>
              </a:rPr>
              <a:t>Børnehaverne ser frem til at skulle på tur ud af huset og planlægger ofte at have madpakker med eller besøge andet i området samtidig.</a:t>
            </a:r>
          </a:p>
          <a:p>
            <a:pPr>
              <a:lnSpc>
                <a:spcPct val="107000"/>
              </a:lnSpc>
              <a:spcAft>
                <a:spcPts val="800"/>
              </a:spcAft>
            </a:pPr>
            <a:r>
              <a:rPr lang="da-DK" kern="100" dirty="0">
                <a:effectLst/>
                <a:latin typeface="Verdana"/>
                <a:ea typeface="Calibri"/>
                <a:cs typeface="Times New Roman"/>
              </a:rPr>
              <a:t>Her er en lille </a:t>
            </a:r>
            <a:r>
              <a:rPr lang="da-DK" u="sng" kern="100" dirty="0">
                <a:solidFill>
                  <a:srgbClr val="0563C1"/>
                </a:solidFill>
                <a:effectLst/>
                <a:latin typeface="Verdana"/>
                <a:ea typeface="Calibri"/>
                <a:cs typeface="Times New Roman"/>
                <a:hlinkClick r:id="rId2"/>
              </a:rPr>
              <a:t>trailer</a:t>
            </a:r>
            <a:endParaRPr lang="da-DK" u="sng" kern="100" dirty="0">
              <a:solidFill>
                <a:srgbClr val="0563C1"/>
              </a:solidFill>
              <a:effectLst/>
              <a:latin typeface="Verdana"/>
              <a:ea typeface="Calibri"/>
              <a:cs typeface="Times New Roman"/>
            </a:endParaRPr>
          </a:p>
          <a:p>
            <a:pPr>
              <a:lnSpc>
                <a:spcPct val="107000"/>
              </a:lnSpc>
              <a:spcAft>
                <a:spcPts val="800"/>
              </a:spcAft>
            </a:pPr>
            <a:endParaRPr lang="da-DK" kern="100" dirty="0">
              <a:effectLst/>
              <a:latin typeface="Verdana" panose="020B0604030504040204" pitchFamily="34" charset="0"/>
              <a:ea typeface="Calibri" panose="020F0502020204030204" pitchFamily="34" charset="0"/>
              <a:cs typeface="Times New Roman" panose="02020603050405020304" pitchFamily="18" charset="0"/>
            </a:endParaRPr>
          </a:p>
          <a:p>
            <a:endParaRPr lang="da-DK" dirty="0">
              <a:latin typeface="Verdana"/>
              <a:ea typeface="Verdana"/>
            </a:endParaRPr>
          </a:p>
        </p:txBody>
      </p:sp>
      <p:sp>
        <p:nvSpPr>
          <p:cNvPr id="8" name="Pladsholder til tekst 7">
            <a:extLst>
              <a:ext uri="{FF2B5EF4-FFF2-40B4-BE49-F238E27FC236}">
                <a16:creationId xmlns:a16="http://schemas.microsoft.com/office/drawing/2014/main" id="{AEEEB1D7-1F6D-134F-60E5-CEB778101475}"/>
              </a:ext>
            </a:extLst>
          </p:cNvPr>
          <p:cNvSpPr>
            <a:spLocks noGrp="1"/>
          </p:cNvSpPr>
          <p:nvPr>
            <p:ph type="body" sz="quarter" idx="17"/>
          </p:nvPr>
        </p:nvSpPr>
        <p:spPr/>
        <p:txBody>
          <a:bodyPr lIns="91440" tIns="45720" rIns="91440" bIns="45720" anchor="t"/>
          <a:lstStyle/>
          <a:p>
            <a:pPr algn="ctr" defTabSz="504000" rtl="0" fontAlgn="base"/>
            <a:r>
              <a:rPr lang="da-DK" b="1" i="0" u="none" strike="noStrike">
                <a:solidFill>
                  <a:schemeClr val="tx1"/>
                </a:solidFill>
                <a:effectLst/>
                <a:latin typeface="Verdana" panose="020B0604030504040204" pitchFamily="34" charset="0"/>
              </a:rPr>
              <a:t>Børneforestillinger</a:t>
            </a:r>
          </a:p>
          <a:p>
            <a:pPr algn="l" defTabSz="504000" rtl="0" fontAlgn="base"/>
            <a:endParaRPr lang="da-DK">
              <a:solidFill>
                <a:schemeClr val="tx1"/>
              </a:solidFill>
            </a:endParaRPr>
          </a:p>
        </p:txBody>
      </p:sp>
      <p:sp>
        <p:nvSpPr>
          <p:cNvPr id="9" name="Pladsholder til slidenummer 8">
            <a:extLst>
              <a:ext uri="{FF2B5EF4-FFF2-40B4-BE49-F238E27FC236}">
                <a16:creationId xmlns:a16="http://schemas.microsoft.com/office/drawing/2014/main" id="{9983C1A2-16EB-EE1B-3CEE-81EC8FA6AA8D}"/>
              </a:ext>
            </a:extLst>
          </p:cNvPr>
          <p:cNvSpPr>
            <a:spLocks noGrp="1"/>
          </p:cNvSpPr>
          <p:nvPr>
            <p:ph type="sldNum" sz="quarter" idx="4"/>
          </p:nvPr>
        </p:nvSpPr>
        <p:spPr/>
        <p:txBody>
          <a:bodyPr/>
          <a:lstStyle/>
          <a:p>
            <a:fld id="{A302253D-EB53-403A-B8A6-CD8583468AA2}" type="slidenum">
              <a:rPr lang="da-DK" smtClean="0"/>
              <a:pPr/>
              <a:t>2</a:t>
            </a:fld>
            <a:endParaRPr lang="da-DK"/>
          </a:p>
        </p:txBody>
      </p:sp>
      <p:graphicFrame>
        <p:nvGraphicFramePr>
          <p:cNvPr id="13" name="Tabel 12">
            <a:extLst>
              <a:ext uri="{FF2B5EF4-FFF2-40B4-BE49-F238E27FC236}">
                <a16:creationId xmlns:a16="http://schemas.microsoft.com/office/drawing/2014/main" id="{35D832FB-7D97-0932-7AE3-CD4031D6A9C7}"/>
              </a:ext>
            </a:extLst>
          </p:cNvPr>
          <p:cNvGraphicFramePr>
            <a:graphicFrameLocks noGrp="1"/>
          </p:cNvGraphicFramePr>
          <p:nvPr>
            <p:extLst>
              <p:ext uri="{D42A27DB-BD31-4B8C-83A1-F6EECF244321}">
                <p14:modId xmlns:p14="http://schemas.microsoft.com/office/powerpoint/2010/main" val="683536149"/>
              </p:ext>
            </p:extLst>
          </p:nvPr>
        </p:nvGraphicFramePr>
        <p:xfrm>
          <a:off x="6534805" y="5050800"/>
          <a:ext cx="2775599" cy="1179180"/>
        </p:xfrm>
        <a:graphic>
          <a:graphicData uri="http://schemas.openxmlformats.org/drawingml/2006/table">
            <a:tbl>
              <a:tblPr firstRow="1" bandRow="1"/>
              <a:tblGrid>
                <a:gridCol w="1350416">
                  <a:extLst>
                    <a:ext uri="{9D8B030D-6E8A-4147-A177-3AD203B41FA5}">
                      <a16:colId xmlns:a16="http://schemas.microsoft.com/office/drawing/2014/main" val="1172431278"/>
                    </a:ext>
                  </a:extLst>
                </a:gridCol>
                <a:gridCol w="636541">
                  <a:extLst>
                    <a:ext uri="{9D8B030D-6E8A-4147-A177-3AD203B41FA5}">
                      <a16:colId xmlns:a16="http://schemas.microsoft.com/office/drawing/2014/main" val="370798512"/>
                    </a:ext>
                  </a:extLst>
                </a:gridCol>
                <a:gridCol w="788642">
                  <a:extLst>
                    <a:ext uri="{9D8B030D-6E8A-4147-A177-3AD203B41FA5}">
                      <a16:colId xmlns:a16="http://schemas.microsoft.com/office/drawing/2014/main" val="422520167"/>
                    </a:ext>
                  </a:extLst>
                </a:gridCol>
              </a:tblGrid>
              <a:tr h="212400">
                <a:tc>
                  <a:txBody>
                    <a:bodyPr/>
                    <a:lstStyle/>
                    <a:p>
                      <a:endParaRPr lang="da-DK" sz="75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a:latin typeface="Verdana"/>
                          <a:ea typeface="Verdana"/>
                          <a:cs typeface="Verdana"/>
                        </a:rPr>
                        <a:t>2024/25</a:t>
                      </a:r>
                      <a:endParaRPr lang="da-DK" sz="75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750">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2400">
                <a:tc>
                  <a:txBody>
                    <a:bodyPr/>
                    <a:lstStyle/>
                    <a:p>
                      <a:r>
                        <a:rPr lang="da-DK" sz="750">
                          <a:latin typeface="Verdana" panose="020B0604030504040204" pitchFamily="34" charset="0"/>
                          <a:ea typeface="Verdana" panose="020B0604030504040204" pitchFamily="34" charset="0"/>
                        </a:rPr>
                        <a:t>I alt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b="1">
                          <a:latin typeface="Verdana"/>
                          <a:ea typeface="Verdana"/>
                        </a:rPr>
                        <a:t>5.734</a:t>
                      </a:r>
                      <a:endParaRPr lang="da-DK" sz="75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a:latin typeface="Verdana"/>
                          <a:ea typeface="Verdana"/>
                        </a:rPr>
                        <a:t>+105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750">
                          <a:latin typeface="Verdana" panose="020B0604030504040204" pitchFamily="34" charset="0"/>
                          <a:ea typeface="Verdana" panose="020B0604030504040204" pitchFamily="34" charset="0"/>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r>
                        <a:rPr lang="en-US" sz="750" b="0">
                          <a:solidFill>
                            <a:srgbClr val="000000"/>
                          </a:solidFill>
                          <a:latin typeface="Verdana" panose="020B0604030504040204" pitchFamily="34" charset="0"/>
                          <a:ea typeface="Verdana" panose="020B0604030504040204" pitchFamily="34" charset="0"/>
                        </a:rPr>
                        <a:t>Alle </a:t>
                      </a:r>
                      <a:r>
                        <a:rPr lang="en-US" sz="750" b="0" err="1">
                          <a:solidFill>
                            <a:srgbClr val="000000"/>
                          </a:solidFill>
                          <a:latin typeface="Verdana" panose="020B0604030504040204" pitchFamily="34" charset="0"/>
                          <a:ea typeface="Verdana" panose="020B0604030504040204" pitchFamily="34" charset="0"/>
                        </a:rPr>
                        <a:t>børn</a:t>
                      </a:r>
                      <a:r>
                        <a:rPr lang="en-US" sz="750" b="0">
                          <a:solidFill>
                            <a:srgbClr val="000000"/>
                          </a:solidFill>
                          <a:latin typeface="Verdana" panose="020B0604030504040204" pitchFamily="34" charset="0"/>
                          <a:ea typeface="Verdana" panose="020B0604030504040204" pitchFamily="34" charset="0"/>
                        </a:rPr>
                        <a:t> </a:t>
                      </a:r>
                      <a:r>
                        <a:rPr lang="en-US" sz="750" b="0" err="1">
                          <a:solidFill>
                            <a:srgbClr val="000000"/>
                          </a:solidFill>
                          <a:latin typeface="Verdana" panose="020B0604030504040204" pitchFamily="34" charset="0"/>
                          <a:ea typeface="Verdana" panose="020B0604030504040204" pitchFamily="34" charset="0"/>
                        </a:rPr>
                        <a:t>i</a:t>
                      </a:r>
                      <a:r>
                        <a:rPr lang="en-US" sz="750" b="0">
                          <a:solidFill>
                            <a:srgbClr val="000000"/>
                          </a:solidFill>
                          <a:latin typeface="Verdana" panose="020B0604030504040204" pitchFamily="34" charset="0"/>
                          <a:ea typeface="Verdana" panose="020B0604030504040204" pitchFamily="34" charset="0"/>
                        </a:rPr>
                        <a:t> </a:t>
                      </a:r>
                      <a:r>
                        <a:rPr lang="en-US" sz="750" b="0" err="1">
                          <a:solidFill>
                            <a:srgbClr val="000000"/>
                          </a:solidFill>
                          <a:latin typeface="Verdana" panose="020B0604030504040204" pitchFamily="34" charset="0"/>
                          <a:ea typeface="Verdana" panose="020B0604030504040204" pitchFamily="34" charset="0"/>
                        </a:rPr>
                        <a:t>kommunale</a:t>
                      </a:r>
                      <a:r>
                        <a:rPr lang="en-US" sz="750" b="0">
                          <a:solidFill>
                            <a:srgbClr val="000000"/>
                          </a:solidFill>
                          <a:latin typeface="Verdana" panose="020B0604030504040204" pitchFamily="34" charset="0"/>
                          <a:ea typeface="Verdana" panose="020B0604030504040204" pitchFamily="34" charset="0"/>
                        </a:rPr>
                        <a:t> </a:t>
                      </a:r>
                      <a:r>
                        <a:rPr lang="en-US" sz="750" b="0" err="1">
                          <a:solidFill>
                            <a:srgbClr val="000000"/>
                          </a:solidFill>
                          <a:latin typeface="Verdana" panose="020B0604030504040204" pitchFamily="34" charset="0"/>
                          <a:ea typeface="Verdana" panose="020B0604030504040204" pitchFamily="34" charset="0"/>
                        </a:rPr>
                        <a:t>daginstitutioner</a:t>
                      </a:r>
                      <a:r>
                        <a:rPr lang="en-US" sz="750" b="0">
                          <a:solidFill>
                            <a:srgbClr val="000000"/>
                          </a:solidFill>
                          <a:latin typeface="Verdana" panose="020B0604030504040204" pitchFamily="34" charset="0"/>
                          <a:ea typeface="Verdana" panose="020B0604030504040204" pitchFamily="34" charset="0"/>
                        </a:rPr>
                        <a:t> </a:t>
                      </a:r>
                      <a:r>
                        <a:rPr lang="en-US" sz="750" b="0" err="1">
                          <a:solidFill>
                            <a:srgbClr val="000000"/>
                          </a:solidFill>
                          <a:latin typeface="Verdana" panose="020B0604030504040204" pitchFamily="34" charset="0"/>
                          <a:ea typeface="Verdana" panose="020B0604030504040204" pitchFamily="34" charset="0"/>
                        </a:rPr>
                        <a:t>og</a:t>
                      </a:r>
                      <a:r>
                        <a:rPr lang="en-US" sz="750" b="0">
                          <a:solidFill>
                            <a:srgbClr val="000000"/>
                          </a:solidFill>
                          <a:latin typeface="Verdana" panose="020B0604030504040204" pitchFamily="34" charset="0"/>
                          <a:ea typeface="Verdana" panose="020B0604030504040204" pitchFamily="34" charset="0"/>
                        </a:rPr>
                        <a:t> </a:t>
                      </a:r>
                      <a:r>
                        <a:rPr lang="en-US" sz="750" b="0" err="1">
                          <a:solidFill>
                            <a:srgbClr val="000000"/>
                          </a:solidFill>
                          <a:latin typeface="Verdana" panose="020B0604030504040204" pitchFamily="34" charset="0"/>
                          <a:ea typeface="Verdana" panose="020B0604030504040204" pitchFamily="34" charset="0"/>
                        </a:rPr>
                        <a:t>skoler</a:t>
                      </a:r>
                      <a:endParaRPr lang="da-DK" sz="750" b="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0">
                <a:tc gridSpan="3">
                  <a:txBody>
                    <a:bodyPr/>
                    <a:lstStyle/>
                    <a:p>
                      <a:pPr defTabSz="612000"/>
                      <a:r>
                        <a:rPr lang="da-DK" sz="750">
                          <a:solidFill>
                            <a:srgbClr val="000000"/>
                          </a:solidFill>
                          <a:latin typeface="Verdana" panose="020B0604030504040204" pitchFamily="34" charset="0"/>
                          <a:ea typeface="Verdana" panose="020B0604030504040204" pitchFamily="34" charset="0"/>
                        </a:rPr>
                        <a:t>Alle klasser på almenområdet har gennemført. 150 børn fra særlig tilrettelagte forløb har deltaget. Der er et fald fra 2023/2024, som skyldes fald i børnetal</a:t>
                      </a: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906846358"/>
                  </a:ext>
                </a:extLst>
              </a:tr>
            </a:tbl>
          </a:graphicData>
        </a:graphic>
      </p:graphicFrame>
      <p:graphicFrame>
        <p:nvGraphicFramePr>
          <p:cNvPr id="14" name="Tabel 13">
            <a:extLst>
              <a:ext uri="{FF2B5EF4-FFF2-40B4-BE49-F238E27FC236}">
                <a16:creationId xmlns:a16="http://schemas.microsoft.com/office/drawing/2014/main" id="{0F092B4E-280B-18FE-4565-AD3DFAE86CE2}"/>
              </a:ext>
            </a:extLst>
          </p:cNvPr>
          <p:cNvGraphicFramePr>
            <a:graphicFrameLocks noGrp="1"/>
          </p:cNvGraphicFramePr>
          <p:nvPr>
            <p:extLst>
              <p:ext uri="{D42A27DB-BD31-4B8C-83A1-F6EECF244321}">
                <p14:modId xmlns:p14="http://schemas.microsoft.com/office/powerpoint/2010/main" val="1212237226"/>
              </p:ext>
            </p:extLst>
          </p:nvPr>
        </p:nvGraphicFramePr>
        <p:xfrm>
          <a:off x="594628" y="5050800"/>
          <a:ext cx="2775600" cy="1303740"/>
        </p:xfrm>
        <a:graphic>
          <a:graphicData uri="http://schemas.openxmlformats.org/drawingml/2006/table">
            <a:tbl>
              <a:tblPr firstRow="1" bandRow="1"/>
              <a:tblGrid>
                <a:gridCol w="1263357">
                  <a:extLst>
                    <a:ext uri="{9D8B030D-6E8A-4147-A177-3AD203B41FA5}">
                      <a16:colId xmlns:a16="http://schemas.microsoft.com/office/drawing/2014/main" val="1172431278"/>
                    </a:ext>
                  </a:extLst>
                </a:gridCol>
                <a:gridCol w="615148">
                  <a:extLst>
                    <a:ext uri="{9D8B030D-6E8A-4147-A177-3AD203B41FA5}">
                      <a16:colId xmlns:a16="http://schemas.microsoft.com/office/drawing/2014/main" val="370798512"/>
                    </a:ext>
                  </a:extLst>
                </a:gridCol>
                <a:gridCol w="207332">
                  <a:extLst>
                    <a:ext uri="{9D8B030D-6E8A-4147-A177-3AD203B41FA5}">
                      <a16:colId xmlns:a16="http://schemas.microsoft.com/office/drawing/2014/main" val="1334702390"/>
                    </a:ext>
                  </a:extLst>
                </a:gridCol>
                <a:gridCol w="689763">
                  <a:extLst>
                    <a:ext uri="{9D8B030D-6E8A-4147-A177-3AD203B41FA5}">
                      <a16:colId xmlns:a16="http://schemas.microsoft.com/office/drawing/2014/main" val="422520167"/>
                    </a:ext>
                  </a:extLst>
                </a:gridCol>
              </a:tblGrid>
              <a:tr h="216000">
                <a:tc>
                  <a:txBody>
                    <a:bodyPr/>
                    <a:lstStyle/>
                    <a:p>
                      <a:endParaRPr lang="da-DK" sz="75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a:latin typeface="Verdana"/>
                          <a:ea typeface="Verdana"/>
                        </a:rPr>
                        <a:t>2024</a:t>
                      </a:r>
                      <a:endParaRPr lang="da-DK" sz="75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da-DK" sz="750">
                        <a:latin typeface="Verdana"/>
                        <a:ea typeface="Verdana"/>
                      </a:endParaRPr>
                    </a:p>
                  </a:txBody>
                  <a:tcPr marL="45720" marR="45720">
                    <a:lnL w="0">
                      <a:noFill/>
                    </a:lnL>
                    <a:lnR w="0">
                      <a:noFill/>
                    </a:lnR>
                    <a:lnT w="0">
                      <a:noFill/>
                    </a:lnT>
                    <a:lnB w="0">
                      <a:noFill/>
                    </a:lnB>
                    <a:lnTlToBr w="0">
                      <a:noFill/>
                    </a:lnTlToBr>
                    <a:lnBlToTr w="0">
                      <a:noFill/>
                    </a:lnBlToTr>
                  </a:tcPr>
                </a:tc>
                <a:tc>
                  <a:txBody>
                    <a:bodyPr/>
                    <a:lstStyle/>
                    <a:p>
                      <a:pPr marL="0" marR="0" lvl="0" indent="0" algn="ctr" defTabSz="914400">
                        <a:lnSpc>
                          <a:spcPct val="100000"/>
                        </a:lnSpc>
                        <a:spcBef>
                          <a:spcPts val="0"/>
                        </a:spcBef>
                        <a:spcAft>
                          <a:spcPts val="0"/>
                        </a:spcAft>
                        <a:buNone/>
                        <a:tabLst/>
                        <a:defRPr/>
                      </a:pPr>
                      <a:r>
                        <a:rPr lang="da-DK" sz="75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12400">
                <a:tc>
                  <a:txBody>
                    <a:bodyPr/>
                    <a:lstStyle/>
                    <a:p>
                      <a:r>
                        <a:rPr lang="da-DK" sz="750">
                          <a:latin typeface="Verdana" panose="020B0604030504040204" pitchFamily="34" charset="0"/>
                          <a:ea typeface="Verdana" panose="020B0604030504040204" pitchFamily="34" charset="0"/>
                        </a:rPr>
                        <a:t>Antal gæster: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b="1">
                          <a:latin typeface="Verdana"/>
                          <a:ea typeface="Verdana"/>
                        </a:rPr>
                        <a:t>1036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None/>
                      </a:pPr>
                      <a:endParaRPr lang="da-DK" sz="750" b="1">
                        <a:latin typeface="Verdana"/>
                        <a:ea typeface="Verdana"/>
                      </a:endParaRPr>
                    </a:p>
                  </a:txBody>
                  <a:tcPr marL="45720" marR="45720">
                    <a:lnL w="0">
                      <a:noFill/>
                    </a:lnL>
                    <a:lnR w="0">
                      <a:noFill/>
                    </a:lnR>
                    <a:lnT w="0">
                      <a:noFill/>
                    </a:lnT>
                    <a:lnB w="0">
                      <a:noFill/>
                    </a:lnB>
                    <a:lnTlToBr w="0">
                      <a:noFill/>
                    </a:lnTlToBr>
                    <a:lnBlToTr w="0">
                      <a:noFill/>
                    </a:lnBlToTr>
                  </a:tcPr>
                </a:tc>
                <a:tc>
                  <a:txBody>
                    <a:bodyPr/>
                    <a:lstStyle/>
                    <a:p>
                      <a:pPr algn="ctr"/>
                      <a:r>
                        <a:rPr lang="da-DK" sz="750">
                          <a:latin typeface="Verdana"/>
                          <a:ea typeface="Verdana"/>
                        </a:rPr>
                        <a:t>+85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212400">
                <a:tc>
                  <a:txBody>
                    <a:bodyPr/>
                    <a:lstStyle/>
                    <a:p>
                      <a:r>
                        <a:rPr lang="da-DK" sz="750">
                          <a:latin typeface="Verdana" panose="020B0604030504040204" pitchFamily="34" charset="0"/>
                          <a:ea typeface="Verdana" panose="020B0604030504040204" pitchFamily="34" charset="0"/>
                        </a:rPr>
                        <a:t>Målsætning 2023-25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da-DK" sz="750" b="1">
                          <a:latin typeface="Verdana" panose="020B0604030504040204" pitchFamily="34" charset="0"/>
                          <a:ea typeface="Verdana" panose="020B0604030504040204" pitchFamily="34" charset="0"/>
                        </a:rPr>
                        <a:t>Flere børn går i teatret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marL="45720" marR="45720" anchor="ctr">
                    <a:lnL w="0">
                      <a:noFill/>
                    </a:lnL>
                    <a:lnR w="0">
                      <a:noFill/>
                    </a:lnR>
                    <a:lnT w="0">
                      <a:noFill/>
                    </a:lnT>
                    <a:lnB w="0">
                      <a:noFill/>
                    </a:lnB>
                    <a:lnTlToBr w="0">
                      <a:noFill/>
                    </a:lnTlToBr>
                    <a:lnBlToTr w="0">
                      <a:noFill/>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0">
                <a:tc gridSpan="4">
                  <a:txBody>
                    <a:bodyPr/>
                    <a:lstStyle/>
                    <a:p>
                      <a:r>
                        <a:rPr lang="da-DK" sz="750">
                          <a:latin typeface="Verdana"/>
                          <a:ea typeface="Verdana"/>
                        </a:rPr>
                        <a:t>4 børneforestillinger og 3 familieforestillinger med henholdsvis 293 og 843 gæster.</a:t>
                      </a:r>
                    </a:p>
                    <a:p>
                      <a:endParaRPr lang="da-DK" sz="750" i="1">
                        <a:latin typeface="Verdana"/>
                        <a:ea typeface="Verdana"/>
                      </a:endParaRPr>
                    </a:p>
                    <a:p>
                      <a:r>
                        <a:rPr lang="da-DK" sz="750" i="1">
                          <a:latin typeface="Verdana"/>
                          <a:ea typeface="Verdana"/>
                        </a:rPr>
                        <a:t>Kilde: Billetsystem </a:t>
                      </a:r>
                    </a:p>
                    <a:p>
                      <a:pPr lvl="0">
                        <a:buNone/>
                      </a:pPr>
                      <a:endParaRPr lang="da-DK" sz="750">
                        <a:latin typeface="Verdana"/>
                        <a:ea typeface="Verdana"/>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0970071"/>
                  </a:ext>
                </a:extLst>
              </a:tr>
            </a:tbl>
          </a:graphicData>
        </a:graphic>
      </p:graphicFrame>
      <p:graphicFrame>
        <p:nvGraphicFramePr>
          <p:cNvPr id="7" name="Tabel 6">
            <a:extLst>
              <a:ext uri="{FF2B5EF4-FFF2-40B4-BE49-F238E27FC236}">
                <a16:creationId xmlns:a16="http://schemas.microsoft.com/office/drawing/2014/main" id="{CDCCAAD6-3C47-BB54-85FA-B31B1D9B5176}"/>
              </a:ext>
            </a:extLst>
          </p:cNvPr>
          <p:cNvGraphicFramePr>
            <a:graphicFrameLocks noGrp="1"/>
          </p:cNvGraphicFramePr>
          <p:nvPr>
            <p:extLst>
              <p:ext uri="{D42A27DB-BD31-4B8C-83A1-F6EECF244321}">
                <p14:modId xmlns:p14="http://schemas.microsoft.com/office/powerpoint/2010/main" val="450178528"/>
              </p:ext>
            </p:extLst>
          </p:nvPr>
        </p:nvGraphicFramePr>
        <p:xfrm>
          <a:off x="3564717" y="5049321"/>
          <a:ext cx="2775600" cy="966780"/>
        </p:xfrm>
        <a:graphic>
          <a:graphicData uri="http://schemas.openxmlformats.org/drawingml/2006/table">
            <a:tbl>
              <a:tblPr firstRow="1" bandRow="1"/>
              <a:tblGrid>
                <a:gridCol w="1172383">
                  <a:extLst>
                    <a:ext uri="{9D8B030D-6E8A-4147-A177-3AD203B41FA5}">
                      <a16:colId xmlns:a16="http://schemas.microsoft.com/office/drawing/2014/main" val="1172431278"/>
                    </a:ext>
                  </a:extLst>
                </a:gridCol>
                <a:gridCol w="812199">
                  <a:extLst>
                    <a:ext uri="{9D8B030D-6E8A-4147-A177-3AD203B41FA5}">
                      <a16:colId xmlns:a16="http://schemas.microsoft.com/office/drawing/2014/main" val="370798512"/>
                    </a:ext>
                  </a:extLst>
                </a:gridCol>
                <a:gridCol w="791018">
                  <a:extLst>
                    <a:ext uri="{9D8B030D-6E8A-4147-A177-3AD203B41FA5}">
                      <a16:colId xmlns:a16="http://schemas.microsoft.com/office/drawing/2014/main" val="422520167"/>
                    </a:ext>
                  </a:extLst>
                </a:gridCol>
              </a:tblGrid>
              <a:tr h="212400">
                <a:tc>
                  <a:txBody>
                    <a:bodyPr/>
                    <a:lstStyle/>
                    <a:p>
                      <a:endParaRPr lang="da-DK" sz="75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a:latin typeface="Verdana"/>
                          <a:ea typeface="Verdana"/>
                        </a:rPr>
                        <a:t>2024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75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750">
                          <a:latin typeface="Verdana"/>
                          <a:ea typeface="Verdana"/>
                        </a:rPr>
                        <a:t>Folkeskoler</a:t>
                      </a:r>
                    </a:p>
                    <a:p>
                      <a:pPr lvl="0">
                        <a:buNone/>
                      </a:pPr>
                      <a:r>
                        <a:rPr lang="da-DK" sz="750">
                          <a:latin typeface="Verdana"/>
                          <a:ea typeface="Verdana"/>
                        </a:rPr>
                        <a:t>Private grundskoler</a:t>
                      </a:r>
                    </a:p>
                    <a:p>
                      <a:pPr lvl="0">
                        <a:buNone/>
                      </a:pPr>
                      <a:r>
                        <a:rPr lang="da-DK" sz="750">
                          <a:latin typeface="Verdana"/>
                          <a:ea typeface="Verdana"/>
                        </a:rPr>
                        <a:t>Dagplejere</a:t>
                      </a:r>
                    </a:p>
                    <a:p>
                      <a:r>
                        <a:rPr lang="da-DK" sz="750">
                          <a:latin typeface="Verdana"/>
                          <a:ea typeface="Verdana"/>
                        </a:rPr>
                        <a:t>Daginstitutioner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b="1">
                          <a:latin typeface="Verdana"/>
                          <a:ea typeface="Verdana"/>
                        </a:rPr>
                        <a:t>13</a:t>
                      </a:r>
                      <a:endParaRPr lang="da-DK" sz="750"/>
                    </a:p>
                    <a:p>
                      <a:pPr algn="ctr"/>
                      <a:r>
                        <a:rPr lang="da-DK" sz="750" b="1">
                          <a:solidFill>
                            <a:schemeClr val="tx1"/>
                          </a:solidFill>
                          <a:latin typeface="Verdana"/>
                          <a:ea typeface="Verdana"/>
                        </a:rPr>
                        <a:t>4</a:t>
                      </a:r>
                    </a:p>
                    <a:p>
                      <a:pPr lvl="0" algn="ctr">
                        <a:buNone/>
                      </a:pPr>
                      <a:endParaRPr lang="da-DK" sz="750" b="1">
                        <a:solidFill>
                          <a:schemeClr val="tx1"/>
                        </a:solidFill>
                        <a:latin typeface="Verdana"/>
                        <a:ea typeface="Verdana"/>
                      </a:endParaRPr>
                    </a:p>
                    <a:p>
                      <a:pPr lvl="0" algn="ctr">
                        <a:buNone/>
                      </a:pPr>
                      <a:r>
                        <a:rPr lang="da-DK" sz="750" b="1">
                          <a:solidFill>
                            <a:schemeClr val="tx1"/>
                          </a:solidFill>
                          <a:latin typeface="Verdana"/>
                          <a:ea typeface="Verdana"/>
                        </a:rPr>
                        <a:t>19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750">
                          <a:latin typeface="Verdana"/>
                          <a:ea typeface="Verdana"/>
                        </a:rPr>
                        <a:t>0</a:t>
                      </a:r>
                    </a:p>
                    <a:p>
                      <a:pPr algn="ctr"/>
                      <a:r>
                        <a:rPr lang="da-DK" sz="750">
                          <a:latin typeface="Verdana"/>
                          <a:ea typeface="Verdana"/>
                        </a:rPr>
                        <a:t>+2</a:t>
                      </a:r>
                    </a:p>
                    <a:p>
                      <a:pPr lvl="0" algn="ctr">
                        <a:buNone/>
                      </a:pPr>
                      <a:endParaRPr lang="da-DK" sz="750">
                        <a:latin typeface="Verdana"/>
                        <a:ea typeface="Verdana"/>
                      </a:endParaRPr>
                    </a:p>
                    <a:p>
                      <a:pPr lvl="0" algn="ctr">
                        <a:buNone/>
                      </a:pPr>
                      <a:r>
                        <a:rPr lang="da-DK" sz="750">
                          <a:latin typeface="Verdana"/>
                          <a:ea typeface="Verdana"/>
                        </a:rPr>
                        <a:t>-5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750">
                          <a:latin typeface="Verdana"/>
                          <a:ea typeface="Verdana"/>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r>
                        <a:rPr lang="en-US" sz="750" b="1" err="1">
                          <a:solidFill>
                            <a:srgbClr val="000000"/>
                          </a:solidFill>
                          <a:latin typeface="Verdana"/>
                          <a:ea typeface="Verdana"/>
                        </a:rPr>
                        <a:t>Stigende</a:t>
                      </a:r>
                      <a:r>
                        <a:rPr lang="en-US" sz="750">
                          <a:solidFill>
                            <a:srgbClr val="000000"/>
                          </a:solidFill>
                          <a:latin typeface="Verdana"/>
                          <a:ea typeface="Verdana"/>
                        </a:rPr>
                        <a:t> </a:t>
                      </a:r>
                      <a:r>
                        <a:rPr lang="en-US" sz="750" err="1">
                          <a:solidFill>
                            <a:srgbClr val="000000"/>
                          </a:solidFill>
                          <a:latin typeface="Verdana"/>
                          <a:ea typeface="Verdana"/>
                        </a:rPr>
                        <a:t>antal</a:t>
                      </a:r>
                      <a:r>
                        <a:rPr lang="en-US" sz="750">
                          <a:solidFill>
                            <a:srgbClr val="000000"/>
                          </a:solidFill>
                          <a:latin typeface="Verdana"/>
                          <a:ea typeface="Verdana"/>
                        </a:rPr>
                        <a:t> </a:t>
                      </a:r>
                      <a:r>
                        <a:rPr lang="en-US" sz="750" err="1">
                          <a:solidFill>
                            <a:srgbClr val="000000"/>
                          </a:solidFill>
                          <a:latin typeface="Verdana"/>
                          <a:ea typeface="Verdana"/>
                        </a:rPr>
                        <a:t>samarbejder</a:t>
                      </a:r>
                      <a:r>
                        <a:rPr lang="en-US" sz="750">
                          <a:solidFill>
                            <a:srgbClr val="000000"/>
                          </a:solidFill>
                          <a:latin typeface="Verdana"/>
                          <a:ea typeface="Verdana"/>
                        </a:rPr>
                        <a:t> </a:t>
                      </a:r>
                      <a:endParaRPr lang="da-DK" sz="750" b="1">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bl>
          </a:graphicData>
        </a:graphic>
      </p:graphicFrame>
      <p:sp>
        <p:nvSpPr>
          <p:cNvPr id="17" name="Tekstfelt 16">
            <a:extLst>
              <a:ext uri="{FF2B5EF4-FFF2-40B4-BE49-F238E27FC236}">
                <a16:creationId xmlns:a16="http://schemas.microsoft.com/office/drawing/2014/main" id="{FEDB32D0-4721-6FE9-457D-511BEC591B54}"/>
              </a:ext>
            </a:extLst>
          </p:cNvPr>
          <p:cNvSpPr txBox="1"/>
          <p:nvPr/>
        </p:nvSpPr>
        <p:spPr>
          <a:xfrm>
            <a:off x="560896" y="6230321"/>
            <a:ext cx="3847528" cy="215444"/>
          </a:xfrm>
          <a:prstGeom prst="rect">
            <a:avLst/>
          </a:prstGeom>
          <a:noFill/>
        </p:spPr>
        <p:txBody>
          <a:bodyPr wrap="none" rtlCol="0">
            <a:spAutoFit/>
          </a:bodyPr>
          <a:lstStyle/>
          <a:p>
            <a:r>
              <a:rPr lang="da-DK" sz="800" i="1">
                <a:latin typeface="Verdana" panose="020B0604030504040204" pitchFamily="34" charset="0"/>
                <a:ea typeface="Verdana" panose="020B0604030504040204" pitchFamily="34" charset="0"/>
              </a:rPr>
              <a:t>*Tallet under ”Udvikling” viser forskellen fra baseline til aktuel måling.</a:t>
            </a:r>
          </a:p>
        </p:txBody>
      </p:sp>
      <p:pic>
        <p:nvPicPr>
          <p:cNvPr id="10" name="Billede 9" descr="Et billede, der indeholder maleri, Børnekunst, tegneserie, tegning&#10;&#10;Automatisk genereret beskrivelse">
            <a:extLst>
              <a:ext uri="{FF2B5EF4-FFF2-40B4-BE49-F238E27FC236}">
                <a16:creationId xmlns:a16="http://schemas.microsoft.com/office/drawing/2014/main" id="{B9A35725-FDE7-0F67-0625-81EAA8564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320" y="2563528"/>
            <a:ext cx="1893843" cy="1064881"/>
          </a:xfrm>
          <a:prstGeom prst="rect">
            <a:avLst/>
          </a:prstGeom>
        </p:spPr>
      </p:pic>
    </p:spTree>
    <p:extLst>
      <p:ext uri="{BB962C8B-B14F-4D97-AF65-F5344CB8AC3E}">
        <p14:creationId xmlns:p14="http://schemas.microsoft.com/office/powerpoint/2010/main" val="192340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dsholder til tekst 12">
            <a:extLst>
              <a:ext uri="{FF2B5EF4-FFF2-40B4-BE49-F238E27FC236}">
                <a16:creationId xmlns:a16="http://schemas.microsoft.com/office/drawing/2014/main" id="{744FBE03-6844-4D20-4D0C-C005F4BE3A31}"/>
              </a:ext>
            </a:extLst>
          </p:cNvPr>
          <p:cNvSpPr>
            <a:spLocks noGrp="1"/>
          </p:cNvSpPr>
          <p:nvPr>
            <p:ph type="body" sz="quarter" idx="16"/>
          </p:nvPr>
        </p:nvSpPr>
        <p:spPr/>
        <p:txBody>
          <a:bodyPr/>
          <a:lstStyle/>
          <a:p>
            <a:r>
              <a:rPr lang="da-DK"/>
              <a:t>Indsatser/cases</a:t>
            </a:r>
          </a:p>
        </p:txBody>
      </p:sp>
      <p:sp>
        <p:nvSpPr>
          <p:cNvPr id="8" name="Pladsholder til tekst 7">
            <a:extLst>
              <a:ext uri="{FF2B5EF4-FFF2-40B4-BE49-F238E27FC236}">
                <a16:creationId xmlns:a16="http://schemas.microsoft.com/office/drawing/2014/main" id="{3FE8651A-ED4B-16BC-46A4-60732577C695}"/>
              </a:ext>
            </a:extLst>
          </p:cNvPr>
          <p:cNvSpPr>
            <a:spLocks noGrp="1"/>
          </p:cNvSpPr>
          <p:nvPr>
            <p:ph type="body" sz="quarter" idx="15"/>
          </p:nvPr>
        </p:nvSpPr>
        <p:spPr/>
        <p:txBody>
          <a:bodyPr/>
          <a:lstStyle/>
          <a:p>
            <a:r>
              <a:rPr lang="da-DK"/>
              <a:t>Pejlemærker</a:t>
            </a:r>
          </a:p>
        </p:txBody>
      </p:sp>
      <p:sp>
        <p:nvSpPr>
          <p:cNvPr id="4" name="Pladsholder til tekst 3">
            <a:extLst>
              <a:ext uri="{FF2B5EF4-FFF2-40B4-BE49-F238E27FC236}">
                <a16:creationId xmlns:a16="http://schemas.microsoft.com/office/drawing/2014/main" id="{4CF9657E-89D9-8D94-7C3C-3A44F48AB28C}"/>
              </a:ext>
            </a:extLst>
          </p:cNvPr>
          <p:cNvSpPr>
            <a:spLocks noGrp="1"/>
          </p:cNvSpPr>
          <p:nvPr>
            <p:ph type="body" sz="quarter" idx="14"/>
          </p:nvPr>
        </p:nvSpPr>
        <p:spPr/>
        <p:txBody>
          <a:bodyPr/>
          <a:lstStyle/>
          <a:p>
            <a:pPr algn="l" rtl="0"/>
            <a:r>
              <a:rPr lang="da-DK" b="0" i="0" u="none" strike="noStrike">
                <a:solidFill>
                  <a:srgbClr val="98332E"/>
                </a:solidFill>
                <a:effectLst/>
                <a:latin typeface="Verdana" panose="020B0604030504040204" pitchFamily="34" charset="0"/>
              </a:rPr>
              <a:t>Skabe fokuserede indsatser for særlige målgrupper</a:t>
            </a:r>
            <a:endParaRPr lang="en-US" b="0" i="0">
              <a:solidFill>
                <a:srgbClr val="000000"/>
              </a:solidFill>
              <a:effectLst/>
              <a:latin typeface="Segoe UI" panose="020B0502040204020203" pitchFamily="34" charset="0"/>
            </a:endParaRPr>
          </a:p>
          <a:p>
            <a:pPr algn="l" rtl="0"/>
            <a:endParaRPr lang="da-DK" b="0" i="0" u="none" strike="noStrike">
              <a:solidFill>
                <a:srgbClr val="98332E"/>
              </a:solidFill>
              <a:effectLst/>
              <a:latin typeface="Verdana" panose="020B0604030504040204" pitchFamily="34" charset="0"/>
            </a:endParaRPr>
          </a:p>
          <a:p>
            <a:pPr algn="l" rtl="0"/>
            <a:r>
              <a:rPr lang="da-DK" b="0" i="0" u="none" strike="noStrike">
                <a:solidFill>
                  <a:srgbClr val="98332E"/>
                </a:solidFill>
                <a:effectLst/>
                <a:latin typeface="Verdana" panose="020B0604030504040204" pitchFamily="34" charset="0"/>
              </a:rPr>
              <a:t>Børn og unge inkluderes i udvikling af fællesskaber</a:t>
            </a:r>
          </a:p>
          <a:p>
            <a:pPr algn="l" rtl="0"/>
            <a:endParaRPr lang="da-DK"/>
          </a:p>
          <a:p>
            <a:pPr algn="l" rtl="0"/>
            <a:r>
              <a:rPr lang="da-DK" b="0" i="0" u="none" strike="noStrike">
                <a:solidFill>
                  <a:srgbClr val="98332E"/>
                </a:solidFill>
                <a:effectLst/>
                <a:latin typeface="Verdana" panose="020B0604030504040204" pitchFamily="34" charset="0"/>
              </a:rPr>
              <a:t>Skabe partnerskaber og dialog mellem de frivillige foreninger og institutioner for at </a:t>
            </a:r>
            <a:r>
              <a:rPr lang="da-DK" b="0" i="0" u="none" strike="noStrike" err="1">
                <a:solidFill>
                  <a:srgbClr val="98332E"/>
                </a:solidFill>
                <a:effectLst/>
                <a:latin typeface="Verdana" panose="020B0604030504040204" pitchFamily="34" charset="0"/>
              </a:rPr>
              <a:t>under-støtte</a:t>
            </a:r>
            <a:r>
              <a:rPr lang="da-DK" b="0" i="0" u="none" strike="noStrike">
                <a:solidFill>
                  <a:srgbClr val="98332E"/>
                </a:solidFill>
                <a:effectLst/>
                <a:latin typeface="Verdana" panose="020B0604030504040204" pitchFamily="34" charset="0"/>
              </a:rPr>
              <a:t> sunde robuste </a:t>
            </a:r>
            <a:r>
              <a:rPr lang="da-DK" b="0" i="0" u="none" strike="noStrike" err="1">
                <a:solidFill>
                  <a:srgbClr val="98332E"/>
                </a:solidFill>
                <a:effectLst/>
                <a:latin typeface="Verdana" panose="020B0604030504040204" pitchFamily="34" charset="0"/>
              </a:rPr>
              <a:t>fælles-skaber</a:t>
            </a:r>
            <a:endParaRPr lang="en-US" b="0" i="0">
              <a:solidFill>
                <a:srgbClr val="000000"/>
              </a:solidFill>
              <a:effectLst/>
              <a:latin typeface="Segoe UI" panose="020B0502040204020203" pitchFamily="34" charset="0"/>
            </a:endParaRPr>
          </a:p>
          <a:p>
            <a:pPr algn="l" rtl="0"/>
            <a:endParaRPr lang="en-US" b="0" i="0">
              <a:solidFill>
                <a:srgbClr val="000000"/>
              </a:solidFill>
              <a:effectLst/>
              <a:latin typeface="Segoe UI" panose="020B0502040204020203" pitchFamily="34" charset="0"/>
            </a:endParaRPr>
          </a:p>
          <a:p>
            <a:endParaRPr lang="da-DK"/>
          </a:p>
        </p:txBody>
      </p:sp>
      <p:sp>
        <p:nvSpPr>
          <p:cNvPr id="12" name="Pladsholder til tekst 2">
            <a:extLst>
              <a:ext uri="{FF2B5EF4-FFF2-40B4-BE49-F238E27FC236}">
                <a16:creationId xmlns:a16="http://schemas.microsoft.com/office/drawing/2014/main" id="{DE3A694F-8499-C434-5761-83AD6958BF7C}"/>
              </a:ext>
            </a:extLst>
          </p:cNvPr>
          <p:cNvSpPr>
            <a:spLocks noGrp="1"/>
          </p:cNvSpPr>
          <p:nvPr>
            <p:ph type="body" sz="quarter" idx="12"/>
          </p:nvPr>
        </p:nvSpPr>
        <p:spPr/>
        <p:txBody>
          <a:bodyPr/>
          <a:lstStyle/>
          <a:p>
            <a:pPr algn="ctr" defTabSz="468000"/>
            <a:r>
              <a:rPr lang="da-DK" b="1">
                <a:latin typeface="Verdana" panose="020B0604030504040204" pitchFamily="34" charset="0"/>
              </a:rPr>
              <a:t>Antal elever på musikskolen</a:t>
            </a:r>
          </a:p>
        </p:txBody>
      </p:sp>
      <p:sp>
        <p:nvSpPr>
          <p:cNvPr id="14" name="Pladsholder til tekst 3">
            <a:extLst>
              <a:ext uri="{FF2B5EF4-FFF2-40B4-BE49-F238E27FC236}">
                <a16:creationId xmlns:a16="http://schemas.microsoft.com/office/drawing/2014/main" id="{010AC959-A568-C433-0548-8CEF2566D16F}"/>
              </a:ext>
            </a:extLst>
          </p:cNvPr>
          <p:cNvSpPr>
            <a:spLocks noGrp="1"/>
          </p:cNvSpPr>
          <p:nvPr>
            <p:ph type="body" sz="quarter" idx="13"/>
          </p:nvPr>
        </p:nvSpPr>
        <p:spPr/>
        <p:txBody>
          <a:bodyPr/>
          <a:lstStyle/>
          <a:p>
            <a:pPr marL="0" algn="ctr" fontAlgn="t">
              <a:spcBef>
                <a:spcPts val="0"/>
              </a:spcBef>
              <a:spcAft>
                <a:spcPts val="0"/>
              </a:spcAft>
            </a:pPr>
            <a:r>
              <a:rPr lang="da-DK" b="1" i="0" u="none" strike="noStrike">
                <a:effectLst/>
              </a:rPr>
              <a:t>Vandaktiviteter i svømmehallerne</a:t>
            </a:r>
          </a:p>
          <a:p>
            <a:endParaRPr lang="da-DK" spc="-18">
              <a:solidFill>
                <a:srgbClr val="000000"/>
              </a:solidFill>
            </a:endParaRPr>
          </a:p>
        </p:txBody>
      </p:sp>
      <p:sp>
        <p:nvSpPr>
          <p:cNvPr id="7" name="Pladsholder til tekst 6">
            <a:extLst>
              <a:ext uri="{FF2B5EF4-FFF2-40B4-BE49-F238E27FC236}">
                <a16:creationId xmlns:a16="http://schemas.microsoft.com/office/drawing/2014/main" id="{62247151-1002-911F-A2F3-B89893CAAEF6}"/>
              </a:ext>
            </a:extLst>
          </p:cNvPr>
          <p:cNvSpPr>
            <a:spLocks noGrp="1"/>
          </p:cNvSpPr>
          <p:nvPr>
            <p:ph type="body" sz="quarter" idx="11"/>
          </p:nvPr>
        </p:nvSpPr>
        <p:spPr/>
        <p:txBody>
          <a:bodyPr lIns="91440" tIns="45720" rIns="91440" bIns="45720" numCol="3" spcCol="180000" anchor="t"/>
          <a:lstStyle/>
          <a:p>
            <a:pPr>
              <a:lnSpc>
                <a:spcPct val="107000"/>
              </a:lnSpc>
              <a:spcAft>
                <a:spcPts val="800"/>
              </a:spcAft>
            </a:pPr>
            <a:r>
              <a:rPr lang="da-DK" b="1">
                <a:latin typeface="Verdana"/>
                <a:ea typeface="Verdana"/>
              </a:rPr>
              <a:t>FC Falster massiv medlemsvækst:</a:t>
            </a:r>
          </a:p>
          <a:p>
            <a:pPr>
              <a:lnSpc>
                <a:spcPct val="107000"/>
              </a:lnSpc>
              <a:spcAft>
                <a:spcPts val="800"/>
              </a:spcAft>
            </a:pPr>
            <a:r>
              <a:rPr lang="da-DK">
                <a:latin typeface="Verdana"/>
                <a:ea typeface="Verdana"/>
              </a:rPr>
              <a:t>FC Falster blev stiftet i 2021, hvor de fik tilskud fra Bevæg dig for livet puljen til opstartsprojektet "fra skolegård til stadion”. De betegner sig selv som værende en fodboldklub, med fokus på fællesskab, og plads til alle, omkring fodbolden.</a:t>
            </a:r>
          </a:p>
          <a:p>
            <a:pPr>
              <a:lnSpc>
                <a:spcPct val="107000"/>
              </a:lnSpc>
              <a:spcAft>
                <a:spcPts val="800"/>
              </a:spcAft>
            </a:pPr>
            <a:r>
              <a:rPr lang="da-DK">
                <a:latin typeface="Verdana"/>
                <a:ea typeface="Verdana"/>
              </a:rPr>
              <a:t>Foreningen har siden opstart i 2021, også søgt materialetilskudspuljen, samt aktivitets- og lokaletilskud til deres øgede aktivitetsniveau. </a:t>
            </a:r>
          </a:p>
          <a:p>
            <a:pPr>
              <a:lnSpc>
                <a:spcPct val="107000"/>
              </a:lnSpc>
              <a:spcAft>
                <a:spcPts val="800"/>
              </a:spcAft>
            </a:pPr>
            <a:r>
              <a:rPr lang="da-DK">
                <a:latin typeface="Verdana"/>
                <a:ea typeface="Verdana"/>
              </a:rPr>
              <a:t>Blandt andet har de fået bevilget mål til </a:t>
            </a:r>
            <a:r>
              <a:rPr lang="da-DK" err="1">
                <a:latin typeface="Verdana"/>
                <a:ea typeface="Verdana"/>
              </a:rPr>
              <a:t>pannabane</a:t>
            </a:r>
            <a:r>
              <a:rPr lang="da-DK">
                <a:latin typeface="Verdana"/>
                <a:ea typeface="Verdana"/>
              </a:rPr>
              <a:t>, som er med til at udvide deres fodboldtilbud, og dermed øge muligheden for at tiltrække flere medlemmer.</a:t>
            </a:r>
          </a:p>
          <a:p>
            <a:pPr>
              <a:lnSpc>
                <a:spcPct val="107000"/>
              </a:lnSpc>
              <a:spcAft>
                <a:spcPts val="800"/>
              </a:spcAft>
            </a:pPr>
            <a:r>
              <a:rPr lang="da-DK">
                <a:latin typeface="Verdana"/>
                <a:ea typeface="Verdana"/>
              </a:rPr>
              <a:t>I forhold til faciliteter har klubben fået stillet et areal til rådighed, hvor de har etableret klubhus tæt på, eksisterende baner i </a:t>
            </a:r>
            <a:r>
              <a:rPr lang="da-DK" err="1">
                <a:latin typeface="Verdana"/>
                <a:ea typeface="Verdana"/>
              </a:rPr>
              <a:t>Kohaven</a:t>
            </a:r>
            <a:r>
              <a:rPr lang="da-DK">
                <a:latin typeface="Verdana"/>
                <a:ea typeface="Verdana"/>
              </a:rPr>
              <a:t>. </a:t>
            </a:r>
          </a:p>
          <a:p>
            <a:pPr>
              <a:lnSpc>
                <a:spcPct val="107000"/>
              </a:lnSpc>
              <a:spcAft>
                <a:spcPts val="800"/>
              </a:spcAft>
            </a:pPr>
            <a:r>
              <a:rPr lang="da-DK">
                <a:latin typeface="Verdana"/>
                <a:ea typeface="Verdana"/>
              </a:rPr>
              <a:t>I takt med deres stigende medlemstal har klubben også fået brugsret over større træningsareal. </a:t>
            </a:r>
          </a:p>
          <a:p>
            <a:pPr>
              <a:lnSpc>
                <a:spcPct val="107000"/>
              </a:lnSpc>
              <a:spcAft>
                <a:spcPts val="800"/>
              </a:spcAft>
            </a:pPr>
            <a:r>
              <a:rPr lang="da-DK">
                <a:latin typeface="Verdana"/>
                <a:ea typeface="Verdana"/>
              </a:rPr>
              <a:t>Sammen med klubbens ihærdige indsats for øgede medlemsvækst, har disse tiltag understøttet en udvikling, hvor de er gået fra 28 medlemmer i 2021 under 25 år, til i 2024 at være 133 medlemmer under 25 år, og 38 medlemmer over 25 år.</a:t>
            </a:r>
          </a:p>
          <a:p>
            <a:pPr>
              <a:lnSpc>
                <a:spcPct val="107000"/>
              </a:lnSpc>
              <a:spcAft>
                <a:spcPts val="800"/>
              </a:spcAft>
            </a:pPr>
            <a:endParaRPr lang="da-DK">
              <a:latin typeface="Verdana"/>
              <a:ea typeface="Verdana"/>
            </a:endParaRPr>
          </a:p>
          <a:p>
            <a:pPr>
              <a:lnSpc>
                <a:spcPct val="107000"/>
              </a:lnSpc>
              <a:spcAft>
                <a:spcPts val="800"/>
              </a:spcAft>
            </a:pPr>
            <a:endParaRPr lang="da-DK">
              <a:latin typeface="Verdana"/>
              <a:ea typeface="Verdana"/>
            </a:endParaRPr>
          </a:p>
          <a:p>
            <a:pPr>
              <a:lnSpc>
                <a:spcPct val="107000"/>
              </a:lnSpc>
              <a:spcAft>
                <a:spcPts val="800"/>
              </a:spcAft>
            </a:pPr>
            <a:endParaRPr lang="da-DK">
              <a:latin typeface="Verdana"/>
              <a:ea typeface="Verdana"/>
            </a:endParaRPr>
          </a:p>
        </p:txBody>
      </p:sp>
      <p:sp>
        <p:nvSpPr>
          <p:cNvPr id="10" name="Pladsholder til tekst 11">
            <a:extLst>
              <a:ext uri="{FF2B5EF4-FFF2-40B4-BE49-F238E27FC236}">
                <a16:creationId xmlns:a16="http://schemas.microsoft.com/office/drawing/2014/main" id="{8DB5092F-E6B4-EB6C-1A0B-39F4CAFCDE99}"/>
              </a:ext>
            </a:extLst>
          </p:cNvPr>
          <p:cNvSpPr>
            <a:spLocks noGrp="1"/>
          </p:cNvSpPr>
          <p:nvPr>
            <p:ph type="body" sz="quarter" idx="17"/>
          </p:nvPr>
        </p:nvSpPr>
        <p:spPr/>
        <p:txBody>
          <a:bodyPr/>
          <a:lstStyle/>
          <a:p>
            <a:pPr algn="l" rtl="0"/>
            <a:r>
              <a:rPr lang="da-DK" b="1" i="0" u="none" strike="noStrike">
                <a:solidFill>
                  <a:srgbClr val="000000"/>
                </a:solidFill>
                <a:effectLst/>
              </a:rPr>
              <a:t>Antal 0-18 årige i folkeoplysende foreninger</a:t>
            </a:r>
            <a:endParaRPr lang="en-US" b="0" i="0">
              <a:solidFill>
                <a:srgbClr val="000000"/>
              </a:solidFill>
              <a:effectLst/>
              <a:highlight>
                <a:srgbClr val="FFFF00"/>
              </a:highlight>
            </a:endParaRPr>
          </a:p>
          <a:p>
            <a:endParaRPr lang="da-DK"/>
          </a:p>
        </p:txBody>
      </p:sp>
      <p:sp>
        <p:nvSpPr>
          <p:cNvPr id="9" name="Pladsholder til slidenummer 8">
            <a:extLst>
              <a:ext uri="{FF2B5EF4-FFF2-40B4-BE49-F238E27FC236}">
                <a16:creationId xmlns:a16="http://schemas.microsoft.com/office/drawing/2014/main" id="{CAD91A8A-9E62-89C4-26CF-6AE52EA88FAD}"/>
              </a:ext>
            </a:extLst>
          </p:cNvPr>
          <p:cNvSpPr>
            <a:spLocks noGrp="1"/>
          </p:cNvSpPr>
          <p:nvPr>
            <p:ph type="sldNum" sz="quarter" idx="4"/>
          </p:nvPr>
        </p:nvSpPr>
        <p:spPr/>
        <p:txBody>
          <a:bodyPr/>
          <a:lstStyle/>
          <a:p>
            <a:fld id="{A302253D-EB53-403A-B8A6-CD8583468AA2}" type="slidenum">
              <a:rPr lang="da-DK" smtClean="0"/>
              <a:pPr/>
              <a:t>3</a:t>
            </a:fld>
            <a:endParaRPr lang="da-DK"/>
          </a:p>
        </p:txBody>
      </p:sp>
      <p:graphicFrame>
        <p:nvGraphicFramePr>
          <p:cNvPr id="11" name="Tabel 10">
            <a:extLst>
              <a:ext uri="{FF2B5EF4-FFF2-40B4-BE49-F238E27FC236}">
                <a16:creationId xmlns:a16="http://schemas.microsoft.com/office/drawing/2014/main" id="{F3EBFBE7-B0DB-9D61-24F0-CC292E7A423F}"/>
              </a:ext>
            </a:extLst>
          </p:cNvPr>
          <p:cNvGraphicFramePr>
            <a:graphicFrameLocks noGrp="1"/>
          </p:cNvGraphicFramePr>
          <p:nvPr>
            <p:extLst>
              <p:ext uri="{D42A27DB-BD31-4B8C-83A1-F6EECF244321}">
                <p14:modId xmlns:p14="http://schemas.microsoft.com/office/powerpoint/2010/main" val="349027735"/>
              </p:ext>
            </p:extLst>
          </p:nvPr>
        </p:nvGraphicFramePr>
        <p:xfrm>
          <a:off x="593726" y="4928400"/>
          <a:ext cx="2774951" cy="1203960"/>
        </p:xfrm>
        <a:graphic>
          <a:graphicData uri="http://schemas.openxmlformats.org/drawingml/2006/table">
            <a:tbl>
              <a:tblPr firstRow="1" bandRow="1"/>
              <a:tblGrid>
                <a:gridCol w="1345808">
                  <a:extLst>
                    <a:ext uri="{9D8B030D-6E8A-4147-A177-3AD203B41FA5}">
                      <a16:colId xmlns:a16="http://schemas.microsoft.com/office/drawing/2014/main" val="1172431278"/>
                    </a:ext>
                  </a:extLst>
                </a:gridCol>
                <a:gridCol w="638310">
                  <a:extLst>
                    <a:ext uri="{9D8B030D-6E8A-4147-A177-3AD203B41FA5}">
                      <a16:colId xmlns:a16="http://schemas.microsoft.com/office/drawing/2014/main" val="370798512"/>
                    </a:ext>
                  </a:extLst>
                </a:gridCol>
                <a:gridCol w="790833">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a:ea typeface="Verdana"/>
                        </a:rPr>
                        <a:t>I alt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7.985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solidFill>
                            <a:schemeClr val="tx1"/>
                          </a:solidFill>
                          <a:latin typeface="Verdana"/>
                          <a:ea typeface="Verdana"/>
                        </a:rPr>
                        <a:t>1,3%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800">
                          <a:latin typeface="Verdana"/>
                          <a:ea typeface="Verdana"/>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a-DK" sz="800" spc="-18">
                          <a:solidFill>
                            <a:srgbClr val="000000"/>
                          </a:solidFill>
                          <a:latin typeface="Verdana"/>
                          <a:ea typeface="Verdana"/>
                        </a:rPr>
                        <a:t>Stigning på </a:t>
                      </a:r>
                      <a:r>
                        <a:rPr lang="da-DK" sz="800" b="1" spc="-18">
                          <a:solidFill>
                            <a:srgbClr val="000000"/>
                          </a:solidFill>
                          <a:latin typeface="Verdana"/>
                          <a:ea typeface="Verdana"/>
                        </a:rPr>
                        <a:t>2 %</a:t>
                      </a:r>
                      <a:r>
                        <a:rPr lang="da-DK" sz="800" spc="-18">
                          <a:solidFill>
                            <a:srgbClr val="000000"/>
                          </a:solidFill>
                          <a:latin typeface="Verdana"/>
                          <a:ea typeface="Verdana"/>
                        </a:rPr>
                        <a:t> om året</a:t>
                      </a:r>
                      <a:endParaRPr lang="da-DK" sz="800" b="1">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0">
                <a:tc gridSpan="3">
                  <a:txBody>
                    <a:bodyPr/>
                    <a:lstStyle/>
                    <a:p>
                      <a:r>
                        <a:rPr lang="da-DK" sz="800">
                          <a:latin typeface="Verdana"/>
                          <a:ea typeface="Verdana"/>
                        </a:rPr>
                        <a:t>Målsætningen er, at andelen af foreningsaktive medlemmer stiger med 2 % årligt. </a:t>
                      </a:r>
                    </a:p>
                    <a:p>
                      <a:endParaRPr lang="da-DK" sz="800" i="1">
                        <a:latin typeface="Verdana"/>
                        <a:ea typeface="Verdana"/>
                      </a:endParaRPr>
                    </a:p>
                    <a:p>
                      <a:r>
                        <a:rPr lang="da-DK" sz="700" i="1">
                          <a:latin typeface="Verdana"/>
                          <a:ea typeface="Verdana"/>
                        </a:rPr>
                        <a:t>Kilde: CFR-register</a:t>
                      </a: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0970071"/>
                  </a:ext>
                </a:extLst>
              </a:tr>
            </a:tbl>
          </a:graphicData>
        </a:graphic>
      </p:graphicFrame>
      <p:graphicFrame>
        <p:nvGraphicFramePr>
          <p:cNvPr id="15" name="Tabel 14">
            <a:extLst>
              <a:ext uri="{FF2B5EF4-FFF2-40B4-BE49-F238E27FC236}">
                <a16:creationId xmlns:a16="http://schemas.microsoft.com/office/drawing/2014/main" id="{D61C5D7D-083A-3A61-F399-AB1CD7FD7E83}"/>
              </a:ext>
            </a:extLst>
          </p:cNvPr>
          <p:cNvGraphicFramePr>
            <a:graphicFrameLocks noGrp="1"/>
          </p:cNvGraphicFramePr>
          <p:nvPr>
            <p:extLst>
              <p:ext uri="{D42A27DB-BD31-4B8C-83A1-F6EECF244321}">
                <p14:modId xmlns:p14="http://schemas.microsoft.com/office/powerpoint/2010/main" val="2072698296"/>
              </p:ext>
            </p:extLst>
          </p:nvPr>
        </p:nvGraphicFramePr>
        <p:xfrm>
          <a:off x="6537325" y="4928400"/>
          <a:ext cx="2773362" cy="1371410"/>
        </p:xfrm>
        <a:graphic>
          <a:graphicData uri="http://schemas.openxmlformats.org/drawingml/2006/table">
            <a:tbl>
              <a:tblPr firstRow="1" bandRow="1"/>
              <a:tblGrid>
                <a:gridCol w="1345037">
                  <a:extLst>
                    <a:ext uri="{9D8B030D-6E8A-4147-A177-3AD203B41FA5}">
                      <a16:colId xmlns:a16="http://schemas.microsoft.com/office/drawing/2014/main" val="1172431278"/>
                    </a:ext>
                  </a:extLst>
                </a:gridCol>
                <a:gridCol w="637944">
                  <a:extLst>
                    <a:ext uri="{9D8B030D-6E8A-4147-A177-3AD203B41FA5}">
                      <a16:colId xmlns:a16="http://schemas.microsoft.com/office/drawing/2014/main" val="370798512"/>
                    </a:ext>
                  </a:extLst>
                </a:gridCol>
                <a:gridCol w="790381">
                  <a:extLst>
                    <a:ext uri="{9D8B030D-6E8A-4147-A177-3AD203B41FA5}">
                      <a16:colId xmlns:a16="http://schemas.microsoft.com/office/drawing/2014/main" val="422520167"/>
                    </a:ext>
                  </a:extLst>
                </a:gridCol>
              </a:tblGrid>
              <a:tr h="193903">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193903">
                <a:tc>
                  <a:txBody>
                    <a:bodyPr/>
                    <a:lstStyle/>
                    <a:p>
                      <a:r>
                        <a:rPr lang="da-DK" sz="800">
                          <a:latin typeface="Verdana"/>
                          <a:ea typeface="Verdana"/>
                        </a:rPr>
                        <a:t>Antal arrangementer</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74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solidFill>
                            <a:schemeClr val="tx1"/>
                          </a:solidFill>
                          <a:latin typeface="Verdana"/>
                          <a:ea typeface="Verdana"/>
                        </a:rPr>
                        <a:t>+10</a:t>
                      </a:r>
                      <a:endParaRPr lang="da-DK" sz="800">
                        <a:solidFill>
                          <a:schemeClr val="tx1"/>
                        </a:solidFill>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304704">
                <a:tc>
                  <a:txBody>
                    <a:bodyPr/>
                    <a:lstStyle/>
                    <a:p>
                      <a:r>
                        <a:rPr lang="da-DK" sz="800">
                          <a:latin typeface="Verdana"/>
                          <a:ea typeface="Verdana"/>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r>
                        <a:rPr lang="da-DK" sz="800" b="1" spc="-18">
                          <a:solidFill>
                            <a:srgbClr val="000000"/>
                          </a:solidFill>
                          <a:latin typeface="Verdana"/>
                          <a:ea typeface="Verdana"/>
                        </a:rPr>
                        <a:t>Øget tilbud </a:t>
                      </a:r>
                      <a:r>
                        <a:rPr lang="da-DK" sz="800" spc="-18">
                          <a:solidFill>
                            <a:srgbClr val="000000"/>
                          </a:solidFill>
                          <a:latin typeface="Verdana"/>
                          <a:ea typeface="Verdana"/>
                        </a:rPr>
                        <a:t>på vandaktiviteter for børn</a:t>
                      </a:r>
                      <a:endParaRPr lang="da-DK" sz="800" b="1">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609410">
                <a:tc gridSpan="3">
                  <a:txBody>
                    <a:bodyPr/>
                    <a:lstStyle/>
                    <a:p>
                      <a:r>
                        <a:rPr lang="da-DK" sz="800">
                          <a:latin typeface="Verdana"/>
                          <a:ea typeface="Verdana"/>
                        </a:rPr>
                        <a:t>1.041 solgte billetter til arrangementerne.</a:t>
                      </a:r>
                    </a:p>
                    <a:p>
                      <a:pPr lvl="0">
                        <a:buNone/>
                      </a:pPr>
                      <a:endParaRPr lang="da-DK" sz="800">
                        <a:latin typeface="Verdana"/>
                        <a:ea typeface="Verdana"/>
                      </a:endParaRPr>
                    </a:p>
                    <a:p>
                      <a:r>
                        <a:rPr lang="da-DK" sz="700" i="1">
                          <a:latin typeface="Verdana"/>
                          <a:ea typeface="Verdana"/>
                        </a:rPr>
                        <a:t>Kilde: Egne opgørelser - kassesystem</a:t>
                      </a:r>
                    </a:p>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0970071"/>
                  </a:ext>
                </a:extLst>
              </a:tr>
            </a:tbl>
          </a:graphicData>
        </a:graphic>
      </p:graphicFrame>
      <p:graphicFrame>
        <p:nvGraphicFramePr>
          <p:cNvPr id="5" name="Tabel 4">
            <a:extLst>
              <a:ext uri="{FF2B5EF4-FFF2-40B4-BE49-F238E27FC236}">
                <a16:creationId xmlns:a16="http://schemas.microsoft.com/office/drawing/2014/main" id="{082AFD57-C448-EBD8-DA8F-509A9A9D36A6}"/>
              </a:ext>
            </a:extLst>
          </p:cNvPr>
          <p:cNvGraphicFramePr>
            <a:graphicFrameLocks noGrp="1"/>
          </p:cNvGraphicFramePr>
          <p:nvPr>
            <p:extLst>
              <p:ext uri="{D42A27DB-BD31-4B8C-83A1-F6EECF244321}">
                <p14:modId xmlns:p14="http://schemas.microsoft.com/office/powerpoint/2010/main" val="3164734281"/>
              </p:ext>
            </p:extLst>
          </p:nvPr>
        </p:nvGraphicFramePr>
        <p:xfrm>
          <a:off x="3557720" y="4928400"/>
          <a:ext cx="2774950" cy="1310640"/>
        </p:xfrm>
        <a:graphic>
          <a:graphicData uri="http://schemas.openxmlformats.org/drawingml/2006/table">
            <a:tbl>
              <a:tblPr firstRow="1" bandRow="1"/>
              <a:tblGrid>
                <a:gridCol w="1345807">
                  <a:extLst>
                    <a:ext uri="{9D8B030D-6E8A-4147-A177-3AD203B41FA5}">
                      <a16:colId xmlns:a16="http://schemas.microsoft.com/office/drawing/2014/main" val="1172431278"/>
                    </a:ext>
                  </a:extLst>
                </a:gridCol>
                <a:gridCol w="638310">
                  <a:extLst>
                    <a:ext uri="{9D8B030D-6E8A-4147-A177-3AD203B41FA5}">
                      <a16:colId xmlns:a16="http://schemas.microsoft.com/office/drawing/2014/main" val="370798512"/>
                    </a:ext>
                  </a:extLst>
                </a:gridCol>
                <a:gridCol w="790833">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a:ea typeface="Verdana"/>
                        </a:rPr>
                        <a:t>I alt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542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+109</a:t>
                      </a:r>
                      <a:endParaRPr lang="da-DK"/>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316800">
                <a:tc>
                  <a:txBody>
                    <a:bodyPr/>
                    <a:lstStyle/>
                    <a:p>
                      <a:r>
                        <a:rPr lang="da-DK" sz="800" dirty="0">
                          <a:latin typeface="Verdana"/>
                          <a:ea typeface="Verdana"/>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r>
                        <a:rPr lang="en-US" sz="800" b="1">
                          <a:solidFill>
                            <a:srgbClr val="000000"/>
                          </a:solidFill>
                          <a:latin typeface="Verdana"/>
                          <a:ea typeface="Verdana"/>
                        </a:rPr>
                        <a:t>Stabilt </a:t>
                      </a:r>
                      <a:r>
                        <a:rPr lang="en-US" sz="800" b="0">
                          <a:solidFill>
                            <a:srgbClr val="000000"/>
                          </a:solidFill>
                          <a:latin typeface="Verdana"/>
                          <a:ea typeface="Verdana"/>
                        </a:rPr>
                        <a:t>eller</a:t>
                      </a:r>
                      <a:r>
                        <a:rPr lang="en-US" sz="800" b="1">
                          <a:solidFill>
                            <a:srgbClr val="000000"/>
                          </a:solidFill>
                          <a:latin typeface="Verdana"/>
                          <a:ea typeface="Verdana"/>
                        </a:rPr>
                        <a:t> stigende</a:t>
                      </a:r>
                      <a:r>
                        <a:rPr lang="en-US" sz="800">
                          <a:solidFill>
                            <a:srgbClr val="000000"/>
                          </a:solidFill>
                          <a:latin typeface="Verdana"/>
                          <a:ea typeface="Verdana"/>
                        </a:rPr>
                        <a:t> antal</a:t>
                      </a:r>
                      <a:endParaRPr lang="da-DK" sz="800" b="1">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0">
                <a:tc gridSpan="3">
                  <a:txBody>
                    <a:bodyPr/>
                    <a:lstStyle/>
                    <a:p>
                      <a:pPr defTabSz="612000"/>
                      <a:r>
                        <a:rPr lang="da-DK" sz="800" dirty="0">
                          <a:solidFill>
                            <a:srgbClr val="000000"/>
                          </a:solidFill>
                          <a:latin typeface="Verdana"/>
                          <a:ea typeface="Verdana"/>
                        </a:rPr>
                        <a:t>Derudover underviser Musikskolen også i Dannelsesrygsækken.</a:t>
                      </a:r>
                    </a:p>
                    <a:p>
                      <a:pPr defTabSz="612000"/>
                      <a:endParaRPr lang="da-DK" sz="700" dirty="0">
                        <a:solidFill>
                          <a:srgbClr val="000000"/>
                        </a:solidFill>
                        <a:latin typeface="Verdana" panose="020B0604030504040204" pitchFamily="34" charset="0"/>
                        <a:ea typeface="Verdana" panose="020B0604030504040204" pitchFamily="34" charset="0"/>
                      </a:endParaRPr>
                    </a:p>
                    <a:p>
                      <a:pPr defTabSz="612000"/>
                      <a:r>
                        <a:rPr lang="da-DK" sz="700" i="1" dirty="0">
                          <a:solidFill>
                            <a:srgbClr val="000000"/>
                          </a:solidFill>
                          <a:latin typeface="Verdana"/>
                          <a:ea typeface="Verdana"/>
                        </a:rPr>
                        <a:t>Kilde: Musikskolen- </a:t>
                      </a:r>
                      <a:r>
                        <a:rPr lang="da-DK" sz="700" i="1" dirty="0" err="1">
                          <a:solidFill>
                            <a:srgbClr val="000000"/>
                          </a:solidFill>
                          <a:latin typeface="Verdana"/>
                          <a:ea typeface="Verdana"/>
                        </a:rPr>
                        <a:t>Speedadmin</a:t>
                      </a:r>
                      <a:endParaRPr lang="da-DK" sz="700" i="1" dirty="0">
                        <a:solidFill>
                          <a:srgbClr val="000000"/>
                        </a:solidFill>
                        <a:latin typeface="Verdana"/>
                        <a:ea typeface="Verdana"/>
                      </a:endParaRP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906846358"/>
                  </a:ext>
                </a:extLst>
              </a:tr>
            </a:tbl>
          </a:graphicData>
        </a:graphic>
      </p:graphicFrame>
      <p:sp>
        <p:nvSpPr>
          <p:cNvPr id="6" name="Tekstfelt 5">
            <a:extLst>
              <a:ext uri="{FF2B5EF4-FFF2-40B4-BE49-F238E27FC236}">
                <a16:creationId xmlns:a16="http://schemas.microsoft.com/office/drawing/2014/main" id="{C11A9432-FBF5-FDF9-3290-731D67CF2937}"/>
              </a:ext>
            </a:extLst>
          </p:cNvPr>
          <p:cNvSpPr txBox="1"/>
          <p:nvPr/>
        </p:nvSpPr>
        <p:spPr>
          <a:xfrm>
            <a:off x="560896" y="6230321"/>
            <a:ext cx="3847528" cy="215444"/>
          </a:xfrm>
          <a:prstGeom prst="rect">
            <a:avLst/>
          </a:prstGeom>
          <a:noFill/>
        </p:spPr>
        <p:txBody>
          <a:bodyPr wrap="none" rtlCol="0">
            <a:spAutoFit/>
          </a:bodyPr>
          <a:lstStyle/>
          <a:p>
            <a:r>
              <a:rPr lang="da-DK" sz="800" i="1">
                <a:latin typeface="Verdana" panose="020B0604030504040204" pitchFamily="34" charset="0"/>
                <a:ea typeface="Verdana" panose="020B0604030504040204" pitchFamily="34" charset="0"/>
              </a:rPr>
              <a:t>*Tallet under ”Udvikling” viser forskellen fra baseline til aktuel måling.</a:t>
            </a:r>
          </a:p>
        </p:txBody>
      </p:sp>
      <p:pic>
        <p:nvPicPr>
          <p:cNvPr id="2" name="Billede 1" descr="Et billede, der indeholder udendørs, person, fodtøj, holdsport&#10;&#10;Indhold genereret af kunstig intelligens kan være forkert.">
            <a:extLst>
              <a:ext uri="{FF2B5EF4-FFF2-40B4-BE49-F238E27FC236}">
                <a16:creationId xmlns:a16="http://schemas.microsoft.com/office/drawing/2014/main" id="{490D03B9-CC8D-8762-0BED-A5871F7F9629}"/>
              </a:ext>
            </a:extLst>
          </p:cNvPr>
          <p:cNvPicPr>
            <a:picLocks noChangeAspect="1"/>
          </p:cNvPicPr>
          <p:nvPr/>
        </p:nvPicPr>
        <p:blipFill>
          <a:blip r:embed="rId2"/>
          <a:stretch>
            <a:fillRect/>
          </a:stretch>
        </p:blipFill>
        <p:spPr>
          <a:xfrm>
            <a:off x="7168387" y="1069096"/>
            <a:ext cx="2144414" cy="2801800"/>
          </a:xfrm>
          <a:prstGeom prst="rect">
            <a:avLst/>
          </a:prstGeom>
        </p:spPr>
      </p:pic>
    </p:spTree>
    <p:extLst>
      <p:ext uri="{BB962C8B-B14F-4D97-AF65-F5344CB8AC3E}">
        <p14:creationId xmlns:p14="http://schemas.microsoft.com/office/powerpoint/2010/main" val="85907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6EB7445-F669-6073-27AE-21F333458699}"/>
              </a:ext>
            </a:extLst>
          </p:cNvPr>
          <p:cNvSpPr>
            <a:spLocks noGrp="1"/>
          </p:cNvSpPr>
          <p:nvPr>
            <p:ph type="body" sz="quarter" idx="18"/>
          </p:nvPr>
        </p:nvSpPr>
        <p:spPr/>
        <p:txBody>
          <a:bodyPr lIns="91440" tIns="45720" rIns="91440" bIns="45720" anchor="t"/>
          <a:lstStyle/>
          <a:p>
            <a:pPr algn="ctr" defTabSz="720000"/>
            <a:r>
              <a:rPr lang="da-DK" b="1" dirty="0">
                <a:solidFill>
                  <a:schemeClr val="tx1"/>
                </a:solidFill>
                <a:latin typeface="Verdana"/>
                <a:ea typeface="Verdana"/>
              </a:rPr>
              <a:t>Biblioteksintroduktion</a:t>
            </a:r>
          </a:p>
        </p:txBody>
      </p:sp>
      <p:sp>
        <p:nvSpPr>
          <p:cNvPr id="3" name="Pladsholder til tekst 2">
            <a:extLst>
              <a:ext uri="{FF2B5EF4-FFF2-40B4-BE49-F238E27FC236}">
                <a16:creationId xmlns:a16="http://schemas.microsoft.com/office/drawing/2014/main" id="{60F1D547-7F5F-45C0-4070-411810FEF63E}"/>
              </a:ext>
            </a:extLst>
          </p:cNvPr>
          <p:cNvSpPr>
            <a:spLocks noGrp="1"/>
          </p:cNvSpPr>
          <p:nvPr>
            <p:ph type="body" sz="quarter" idx="16"/>
          </p:nvPr>
        </p:nvSpPr>
        <p:spPr/>
        <p:txBody>
          <a:bodyPr/>
          <a:lstStyle/>
          <a:p>
            <a:r>
              <a:rPr lang="da-DK"/>
              <a:t>Indsatser/cases</a:t>
            </a:r>
          </a:p>
        </p:txBody>
      </p:sp>
      <p:sp>
        <p:nvSpPr>
          <p:cNvPr id="4" name="Pladsholder til tekst 3">
            <a:extLst>
              <a:ext uri="{FF2B5EF4-FFF2-40B4-BE49-F238E27FC236}">
                <a16:creationId xmlns:a16="http://schemas.microsoft.com/office/drawing/2014/main" id="{595D26E1-33E8-24CA-F8CB-B98DFFCB69D7}"/>
              </a:ext>
            </a:extLst>
          </p:cNvPr>
          <p:cNvSpPr>
            <a:spLocks noGrp="1"/>
          </p:cNvSpPr>
          <p:nvPr>
            <p:ph type="body" sz="quarter" idx="15"/>
          </p:nvPr>
        </p:nvSpPr>
        <p:spPr/>
        <p:txBody>
          <a:bodyPr/>
          <a:lstStyle/>
          <a:p>
            <a:r>
              <a:rPr lang="da-DK"/>
              <a:t>Pejlemærker</a:t>
            </a:r>
          </a:p>
        </p:txBody>
      </p:sp>
      <p:sp>
        <p:nvSpPr>
          <p:cNvPr id="5" name="Pladsholder til tekst 4">
            <a:extLst>
              <a:ext uri="{FF2B5EF4-FFF2-40B4-BE49-F238E27FC236}">
                <a16:creationId xmlns:a16="http://schemas.microsoft.com/office/drawing/2014/main" id="{0BF43820-BDB0-0E2F-409E-01F9922C1108}"/>
              </a:ext>
            </a:extLst>
          </p:cNvPr>
          <p:cNvSpPr>
            <a:spLocks noGrp="1"/>
          </p:cNvSpPr>
          <p:nvPr>
            <p:ph type="body" sz="quarter" idx="14"/>
          </p:nvPr>
        </p:nvSpPr>
        <p:spPr/>
        <p:txBody>
          <a:bodyPr lIns="91440" tIns="45720" rIns="91440" bIns="45720" anchor="t"/>
          <a:lstStyle/>
          <a:p>
            <a:r>
              <a:rPr lang="da-DK" dirty="0">
                <a:latin typeface="Verdana"/>
                <a:ea typeface="Verdana"/>
              </a:rPr>
              <a:t>Via dialog og samarbejde vil vi med kultur- og fritidstilbud styrke og videreudvikle studiemiljøet i Nykøbing Falster som landsdelens </a:t>
            </a:r>
            <a:r>
              <a:rPr lang="da-DK" dirty="0" err="1">
                <a:latin typeface="Verdana"/>
                <a:ea typeface="Verdana"/>
              </a:rPr>
              <a:t>uddannelsesby</a:t>
            </a:r>
            <a:endParaRPr lang="da-DK" dirty="0">
              <a:latin typeface="Verdana"/>
              <a:ea typeface="Verdana"/>
            </a:endParaRPr>
          </a:p>
          <a:p>
            <a:endParaRPr lang="da-DK" dirty="0"/>
          </a:p>
          <a:p>
            <a:r>
              <a:rPr lang="da-DK" dirty="0">
                <a:latin typeface="Verdana"/>
                <a:ea typeface="Verdana"/>
              </a:rPr>
              <a:t>Understøtte udviklingen af et varieret udbud af kultur- og ungemiljøer i et samarbejde med unge samt understøtte udviklingen af de unges kompetencer i forhold til at begå sig i fællesskaber</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sz="800" i="1" dirty="0">
              <a:latin typeface="Verdana"/>
              <a:ea typeface="Verdana"/>
            </a:endParaRPr>
          </a:p>
          <a:p>
            <a:endParaRPr lang="da-DK" sz="800" i="1" dirty="0"/>
          </a:p>
        </p:txBody>
      </p:sp>
      <p:sp>
        <p:nvSpPr>
          <p:cNvPr id="7" name="Pladsholder til tekst 6">
            <a:extLst>
              <a:ext uri="{FF2B5EF4-FFF2-40B4-BE49-F238E27FC236}">
                <a16:creationId xmlns:a16="http://schemas.microsoft.com/office/drawing/2014/main" id="{532DA7FC-5736-0DF2-50E0-3D19E9328A53}"/>
              </a:ext>
            </a:extLst>
          </p:cNvPr>
          <p:cNvSpPr>
            <a:spLocks noGrp="1"/>
          </p:cNvSpPr>
          <p:nvPr>
            <p:ph type="body" sz="quarter" idx="11"/>
          </p:nvPr>
        </p:nvSpPr>
        <p:spPr>
          <a:xfrm>
            <a:off x="2859977" y="1045338"/>
            <a:ext cx="6442075" cy="3532187"/>
          </a:xfrm>
        </p:spPr>
        <p:txBody>
          <a:bodyPr lIns="91440" tIns="45720" rIns="91440" bIns="45720" numCol="3" spcCol="180000" anchor="t"/>
          <a:lstStyle/>
          <a:p>
            <a:pPr algn="l"/>
            <a:r>
              <a:rPr lang="da-DK" b="1" dirty="0">
                <a:latin typeface="Verdana"/>
                <a:ea typeface="Verdana"/>
              </a:rPr>
              <a:t>Friheden – nyt grønt mødested</a:t>
            </a:r>
          </a:p>
          <a:p>
            <a:pPr algn="l"/>
            <a:r>
              <a:rPr lang="da-DK" dirty="0">
                <a:latin typeface="Verdana"/>
                <a:ea typeface="Verdana"/>
              </a:rPr>
              <a:t>I forbindelse med etableringen af byrummet Friheden ved Østerbroskolen har kulturaktører og kunstnere samarbejdet med børn og unge fra blandt andet Østerbroskolen og Lindholm i en række projekter under overskriften 'Her hvor vi bor’. </a:t>
            </a: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endParaRPr lang="da-DK" dirty="0">
              <a:latin typeface="Verdana"/>
              <a:ea typeface="Verdana"/>
            </a:endParaRPr>
          </a:p>
          <a:p>
            <a:pPr algn="l"/>
            <a:r>
              <a:rPr lang="da-DK" dirty="0">
                <a:latin typeface="Verdana"/>
                <a:ea typeface="Verdana"/>
              </a:rPr>
              <a:t>Således har lokalområdets børn og unge medskabt Friheden på forskellig vis, og under indvielsen i september 2024 kunne man opleve deres inspirerende og kreative bud på, hvordan aktiviteter og fællesskaber kan udfoldes på Friheden.</a:t>
            </a:r>
            <a:endParaRPr lang="da-DK" dirty="0"/>
          </a:p>
          <a:p>
            <a:pPr algn="l"/>
            <a:endParaRPr lang="da-DK" dirty="0">
              <a:latin typeface="Verdana"/>
              <a:ea typeface="Verdana"/>
            </a:endParaRPr>
          </a:p>
          <a:p>
            <a:pPr algn="l"/>
            <a:r>
              <a:rPr lang="da-DK" dirty="0">
                <a:latin typeface="Verdana"/>
                <a:ea typeface="Verdana"/>
              </a:rPr>
              <a:t>Eksempelvis kan nævnes kunstværket Plantefortællinger af billedkunstner Camilla Berner. </a:t>
            </a:r>
          </a:p>
          <a:p>
            <a:pPr algn="l"/>
            <a:endParaRPr lang="da-DK" dirty="0">
              <a:latin typeface="Verdana"/>
              <a:ea typeface="Verdana"/>
            </a:endParaRPr>
          </a:p>
          <a:p>
            <a:pPr algn="l"/>
            <a:r>
              <a:rPr lang="da-DK" dirty="0">
                <a:latin typeface="Verdana"/>
                <a:ea typeface="Verdana"/>
              </a:rPr>
              <a:t>Som en del af værkets tilblivelse deltog elever fra 7. og 8. klasse tilbage i 2020 i et workshopforløb, hvor de blandt andet udvalgte en plante, som betød noget for dem. Elevernes plantevalg blev derefter beskrevet og præsenteret for beboere på plejehjemmet Oasen, som supplerede med erindringer om planterne fra deres lange liv. </a:t>
            </a:r>
          </a:p>
          <a:p>
            <a:pPr algn="l"/>
            <a:endParaRPr lang="da-DK" dirty="0">
              <a:latin typeface="Verdana"/>
              <a:ea typeface="Verdana"/>
            </a:endParaRPr>
          </a:p>
          <a:p>
            <a:pPr algn="l"/>
            <a:r>
              <a:rPr lang="da-DK" dirty="0">
                <a:latin typeface="Verdana"/>
                <a:ea typeface="Verdana"/>
              </a:rPr>
              <a:t>Planterne er nu at finde på Friheden og tæller alt lige fra mælkebøtte og vild gulerod til hængepil og magnoliatræ. </a:t>
            </a:r>
          </a:p>
          <a:p>
            <a:pPr algn="l"/>
            <a:endParaRPr lang="da-DK" dirty="0">
              <a:latin typeface="Verdana"/>
              <a:ea typeface="Verdana"/>
            </a:endParaRPr>
          </a:p>
          <a:p>
            <a:pPr algn="l"/>
            <a:r>
              <a:rPr lang="da-DK" dirty="0">
                <a:latin typeface="Verdana"/>
                <a:ea typeface="Verdana"/>
              </a:rPr>
              <a:t>Citater fra elevernes og de ældres erindringer og fortællinger kan læses på en række fliser på Friheden, og man kan finde adgang til hele fortællingen ved at scanne QR-koderne ved de enkelte planter. </a:t>
            </a:r>
          </a:p>
          <a:p>
            <a:pPr algn="l"/>
            <a:endParaRPr lang="da-DK" dirty="0">
              <a:latin typeface="Verdana"/>
              <a:ea typeface="Verdana"/>
            </a:endParaRPr>
          </a:p>
          <a:p>
            <a:pPr algn="l"/>
            <a:endParaRPr lang="da-DK" dirty="0">
              <a:latin typeface="Verdana"/>
              <a:ea typeface="Verdana"/>
            </a:endParaRPr>
          </a:p>
        </p:txBody>
      </p:sp>
      <p:sp>
        <p:nvSpPr>
          <p:cNvPr id="8" name="Pladsholder til tekst 7">
            <a:extLst>
              <a:ext uri="{FF2B5EF4-FFF2-40B4-BE49-F238E27FC236}">
                <a16:creationId xmlns:a16="http://schemas.microsoft.com/office/drawing/2014/main" id="{7900C461-D876-8AEE-329E-E0F5E3AE2C20}"/>
              </a:ext>
            </a:extLst>
          </p:cNvPr>
          <p:cNvSpPr>
            <a:spLocks noGrp="1"/>
          </p:cNvSpPr>
          <p:nvPr>
            <p:ph type="body" sz="quarter" idx="17"/>
          </p:nvPr>
        </p:nvSpPr>
        <p:spPr>
          <a:xfrm>
            <a:off x="6154736" y="4751388"/>
            <a:ext cx="3117851" cy="1468436"/>
          </a:xfrm>
        </p:spPr>
        <p:txBody>
          <a:bodyPr lIns="91440" tIns="45720" rIns="91440" bIns="45720" anchor="t"/>
          <a:lstStyle/>
          <a:p>
            <a:pPr algn="ctr"/>
            <a:endParaRPr lang="da-DK">
              <a:solidFill>
                <a:schemeClr val="tx1"/>
              </a:solidFill>
              <a:latin typeface="Verdana"/>
              <a:ea typeface="Verdana"/>
            </a:endParaRPr>
          </a:p>
        </p:txBody>
      </p:sp>
      <p:sp>
        <p:nvSpPr>
          <p:cNvPr id="11" name="Pladsholder til slidenummer 10">
            <a:extLst>
              <a:ext uri="{FF2B5EF4-FFF2-40B4-BE49-F238E27FC236}">
                <a16:creationId xmlns:a16="http://schemas.microsoft.com/office/drawing/2014/main" id="{D1417761-5C66-DC9D-B953-8D165728ABFC}"/>
              </a:ext>
            </a:extLst>
          </p:cNvPr>
          <p:cNvSpPr>
            <a:spLocks noGrp="1"/>
          </p:cNvSpPr>
          <p:nvPr>
            <p:ph type="sldNum" sz="quarter" idx="4"/>
          </p:nvPr>
        </p:nvSpPr>
        <p:spPr/>
        <p:txBody>
          <a:bodyPr/>
          <a:lstStyle/>
          <a:p>
            <a:fld id="{A302253D-EB53-403A-B8A6-CD8583468AA2}" type="slidenum">
              <a:rPr lang="da-DK" smtClean="0"/>
              <a:pPr/>
              <a:t>4</a:t>
            </a:fld>
            <a:endParaRPr lang="da-DK"/>
          </a:p>
        </p:txBody>
      </p:sp>
      <p:graphicFrame>
        <p:nvGraphicFramePr>
          <p:cNvPr id="6" name="Tabel 5">
            <a:extLst>
              <a:ext uri="{FF2B5EF4-FFF2-40B4-BE49-F238E27FC236}">
                <a16:creationId xmlns:a16="http://schemas.microsoft.com/office/drawing/2014/main" id="{8D78918F-AF8D-ED2A-7E34-4DB74176A15C}"/>
              </a:ext>
            </a:extLst>
          </p:cNvPr>
          <p:cNvGraphicFramePr>
            <a:graphicFrameLocks noGrp="1"/>
          </p:cNvGraphicFramePr>
          <p:nvPr>
            <p:extLst>
              <p:ext uri="{D42A27DB-BD31-4B8C-83A1-F6EECF244321}">
                <p14:modId xmlns:p14="http://schemas.microsoft.com/office/powerpoint/2010/main" val="2135405026"/>
              </p:ext>
            </p:extLst>
          </p:nvPr>
        </p:nvGraphicFramePr>
        <p:xfrm>
          <a:off x="2857222" y="4928400"/>
          <a:ext cx="3117850" cy="1203960"/>
        </p:xfrm>
        <a:graphic>
          <a:graphicData uri="http://schemas.openxmlformats.org/drawingml/2006/table">
            <a:tbl>
              <a:tblPr firstRow="1" bandRow="1"/>
              <a:tblGrid>
                <a:gridCol w="1905278">
                  <a:extLst>
                    <a:ext uri="{9D8B030D-6E8A-4147-A177-3AD203B41FA5}">
                      <a16:colId xmlns:a16="http://schemas.microsoft.com/office/drawing/2014/main" val="1172431278"/>
                    </a:ext>
                  </a:extLst>
                </a:gridCol>
                <a:gridCol w="558800">
                  <a:extLst>
                    <a:ext uri="{9D8B030D-6E8A-4147-A177-3AD203B41FA5}">
                      <a16:colId xmlns:a16="http://schemas.microsoft.com/office/drawing/2014/main" val="370798512"/>
                    </a:ext>
                  </a:extLst>
                </a:gridCol>
                <a:gridCol w="653772">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2024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a:ea typeface="Verdana"/>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a:ea typeface="Verdana"/>
                        </a:rPr>
                        <a:t>Antal bookninger af bibliotekarer/studierum</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14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-30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800">
                          <a:latin typeface="Verdana"/>
                          <a:ea typeface="Verdana"/>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800" b="1">
                          <a:solidFill>
                            <a:srgbClr val="000000"/>
                          </a:solidFill>
                          <a:latin typeface="Verdana"/>
                          <a:ea typeface="Verdana"/>
                        </a:rPr>
                        <a:t>Stiger</a:t>
                      </a:r>
                      <a:endParaRPr lang="da-DK" sz="800" b="1">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0">
                <a:tc gridSpan="3">
                  <a:txBody>
                    <a:bodyPr/>
                    <a:lstStyle/>
                    <a:p>
                      <a:r>
                        <a:rPr lang="da-DK" sz="800" i="0" dirty="0">
                          <a:solidFill>
                            <a:srgbClr val="000000"/>
                          </a:solidFill>
                          <a:latin typeface="Verdana"/>
                          <a:ea typeface="Verdana"/>
                        </a:rPr>
                        <a:t>De 14 bookninger fordeler sig på 20 klasser. </a:t>
                      </a:r>
                    </a:p>
                    <a:p>
                      <a:endParaRPr lang="da-DK" sz="800" i="0" dirty="0">
                        <a:solidFill>
                          <a:srgbClr val="000000"/>
                        </a:solidFill>
                        <a:latin typeface="Verdana"/>
                        <a:ea typeface="Verdana"/>
                      </a:endParaRPr>
                    </a:p>
                    <a:p>
                      <a:pPr defTabSz="612000"/>
                      <a:r>
                        <a:rPr lang="da-DK" sz="700" i="1" dirty="0">
                          <a:solidFill>
                            <a:srgbClr val="000000"/>
                          </a:solidFill>
                          <a:latin typeface="Verdana"/>
                          <a:ea typeface="Verdana"/>
                        </a:rPr>
                        <a:t>Kilde: Bibliotek- og Borgerservice</a:t>
                      </a:r>
                      <a:endParaRPr lang="da-DK" sz="700" i="1" dirty="0">
                        <a:solidFill>
                          <a:srgbClr val="C00000"/>
                        </a:solidFill>
                        <a:latin typeface="Verdana"/>
                        <a:ea typeface="Verdana"/>
                      </a:endParaRP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906846358"/>
                  </a:ext>
                </a:extLst>
              </a:tr>
            </a:tbl>
          </a:graphicData>
        </a:graphic>
      </p:graphicFrame>
      <p:sp>
        <p:nvSpPr>
          <p:cNvPr id="10" name="Tekstfelt 9">
            <a:extLst>
              <a:ext uri="{FF2B5EF4-FFF2-40B4-BE49-F238E27FC236}">
                <a16:creationId xmlns:a16="http://schemas.microsoft.com/office/drawing/2014/main" id="{BB287D66-1E3D-3B9D-F739-41B6D04AB1D8}"/>
              </a:ext>
            </a:extLst>
          </p:cNvPr>
          <p:cNvSpPr txBox="1"/>
          <p:nvPr/>
        </p:nvSpPr>
        <p:spPr>
          <a:xfrm>
            <a:off x="2751943" y="6220039"/>
            <a:ext cx="3847528" cy="215444"/>
          </a:xfrm>
          <a:prstGeom prst="rect">
            <a:avLst/>
          </a:prstGeom>
          <a:noFill/>
        </p:spPr>
        <p:txBody>
          <a:bodyPr wrap="none" rtlCol="0">
            <a:spAutoFit/>
          </a:bodyPr>
          <a:lstStyle/>
          <a:p>
            <a:r>
              <a:rPr lang="da-DK" sz="800" i="1" dirty="0">
                <a:latin typeface="Verdana" panose="020B0604030504040204" pitchFamily="34" charset="0"/>
                <a:ea typeface="Verdana" panose="020B0604030504040204" pitchFamily="34" charset="0"/>
              </a:rPr>
              <a:t>*Tallet under ”Udvikling” viser forskellen fra baseline til aktuel måling.</a:t>
            </a:r>
          </a:p>
        </p:txBody>
      </p:sp>
      <p:pic>
        <p:nvPicPr>
          <p:cNvPr id="12" name="Billede 11" descr="Et billede, der indeholder tekst, udendørs, græs, plante&#10;&#10;Indhold genereret af kunstig intelligens kan være forkert.">
            <a:extLst>
              <a:ext uri="{FF2B5EF4-FFF2-40B4-BE49-F238E27FC236}">
                <a16:creationId xmlns:a16="http://schemas.microsoft.com/office/drawing/2014/main" id="{E5441EBC-CFBF-9265-D155-A7C14A06094B}"/>
              </a:ext>
            </a:extLst>
          </p:cNvPr>
          <p:cNvPicPr>
            <a:picLocks noChangeAspect="1"/>
          </p:cNvPicPr>
          <p:nvPr/>
        </p:nvPicPr>
        <p:blipFill>
          <a:blip r:embed="rId3"/>
          <a:stretch>
            <a:fillRect/>
          </a:stretch>
        </p:blipFill>
        <p:spPr>
          <a:xfrm>
            <a:off x="7184609" y="2811431"/>
            <a:ext cx="2028095" cy="1654285"/>
          </a:xfrm>
          <a:prstGeom prst="rect">
            <a:avLst/>
          </a:prstGeom>
        </p:spPr>
      </p:pic>
      <p:pic>
        <p:nvPicPr>
          <p:cNvPr id="2050" name="Picture 2" descr="Ingen tilgængelig billedbeskrivelse.">
            <a:extLst>
              <a:ext uri="{FF2B5EF4-FFF2-40B4-BE49-F238E27FC236}">
                <a16:creationId xmlns:a16="http://schemas.microsoft.com/office/drawing/2014/main" id="{587F5CC9-D4CF-2488-A53B-ECF0D84314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91"/>
          <a:stretch/>
        </p:blipFill>
        <p:spPr bwMode="auto">
          <a:xfrm>
            <a:off x="3097739" y="2551468"/>
            <a:ext cx="1481671" cy="18413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gen tilgængelig billedbeskrivelse.">
            <a:extLst>
              <a:ext uri="{FF2B5EF4-FFF2-40B4-BE49-F238E27FC236}">
                <a16:creationId xmlns:a16="http://schemas.microsoft.com/office/drawing/2014/main" id="{EEFE70D8-FACD-0C58-D26B-41DA7BBFBA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742" r="22222" b="13560"/>
          <a:stretch/>
        </p:blipFill>
        <p:spPr bwMode="auto">
          <a:xfrm>
            <a:off x="6154735" y="4751387"/>
            <a:ext cx="3117850" cy="1480422"/>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7DB7AC15-090F-13B6-DF96-6D7FCE37CB70}"/>
              </a:ext>
            </a:extLst>
          </p:cNvPr>
          <p:cNvSpPr txBox="1"/>
          <p:nvPr/>
        </p:nvSpPr>
        <p:spPr>
          <a:xfrm>
            <a:off x="7686103" y="6228633"/>
            <a:ext cx="1749197" cy="184666"/>
          </a:xfrm>
          <a:prstGeom prst="rect">
            <a:avLst/>
          </a:prstGeom>
          <a:noFill/>
        </p:spPr>
        <p:txBody>
          <a:bodyPr wrap="none" rtlCol="0">
            <a:spAutoFit/>
          </a:bodyPr>
          <a:lstStyle/>
          <a:p>
            <a:r>
              <a:rPr lang="da-DK" sz="600" i="1" dirty="0">
                <a:latin typeface="Verdana" panose="020B0604030504040204" pitchFamily="34" charset="0"/>
                <a:ea typeface="Verdana" panose="020B0604030504040204" pitchFamily="34" charset="0"/>
              </a:rPr>
              <a:t>Billede er fra Østerbroskolens Facebook.</a:t>
            </a:r>
          </a:p>
        </p:txBody>
      </p:sp>
      <p:sp>
        <p:nvSpPr>
          <p:cNvPr id="13" name="Tekstfelt 12">
            <a:extLst>
              <a:ext uri="{FF2B5EF4-FFF2-40B4-BE49-F238E27FC236}">
                <a16:creationId xmlns:a16="http://schemas.microsoft.com/office/drawing/2014/main" id="{FF0F8A35-8419-29AA-16B7-960C31DFD744}"/>
              </a:ext>
            </a:extLst>
          </p:cNvPr>
          <p:cNvSpPr txBox="1"/>
          <p:nvPr/>
        </p:nvSpPr>
        <p:spPr>
          <a:xfrm>
            <a:off x="3018853" y="4390297"/>
            <a:ext cx="1749197" cy="184666"/>
          </a:xfrm>
          <a:prstGeom prst="rect">
            <a:avLst/>
          </a:prstGeom>
          <a:noFill/>
        </p:spPr>
        <p:txBody>
          <a:bodyPr wrap="none" rtlCol="0">
            <a:spAutoFit/>
          </a:bodyPr>
          <a:lstStyle/>
          <a:p>
            <a:r>
              <a:rPr lang="da-DK" sz="600" i="1" dirty="0">
                <a:latin typeface="Verdana" panose="020B0604030504040204" pitchFamily="34" charset="0"/>
                <a:ea typeface="Verdana" panose="020B0604030504040204" pitchFamily="34" charset="0"/>
              </a:rPr>
              <a:t>Billede er fra Østerbroskolens Facebook.</a:t>
            </a:r>
          </a:p>
        </p:txBody>
      </p:sp>
    </p:spTree>
    <p:extLst>
      <p:ext uri="{BB962C8B-B14F-4D97-AF65-F5344CB8AC3E}">
        <p14:creationId xmlns:p14="http://schemas.microsoft.com/office/powerpoint/2010/main" val="3184895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61F4B94-F8C5-1E41-54A8-3D43582229BF}"/>
              </a:ext>
            </a:extLst>
          </p:cNvPr>
          <p:cNvSpPr>
            <a:spLocks noGrp="1"/>
          </p:cNvSpPr>
          <p:nvPr>
            <p:ph type="sldNum" sz="quarter" idx="4"/>
          </p:nvPr>
        </p:nvSpPr>
        <p:spPr/>
        <p:txBody>
          <a:bodyPr/>
          <a:lstStyle/>
          <a:p>
            <a:fld id="{A302253D-EB53-403A-B8A6-CD8583468AA2}" type="slidenum">
              <a:rPr lang="da-DK" smtClean="0"/>
              <a:pPr/>
              <a:t>5</a:t>
            </a:fld>
            <a:endParaRPr lang="da-DK"/>
          </a:p>
        </p:txBody>
      </p:sp>
      <p:sp>
        <p:nvSpPr>
          <p:cNvPr id="15" name="Pladsholder til tekst 14">
            <a:extLst>
              <a:ext uri="{FF2B5EF4-FFF2-40B4-BE49-F238E27FC236}">
                <a16:creationId xmlns:a16="http://schemas.microsoft.com/office/drawing/2014/main" id="{48823ADE-7518-4FDD-1DB7-8D7681A0B5F0}"/>
              </a:ext>
            </a:extLst>
          </p:cNvPr>
          <p:cNvSpPr>
            <a:spLocks noGrp="1"/>
          </p:cNvSpPr>
          <p:nvPr>
            <p:ph type="body" sz="quarter" idx="16"/>
          </p:nvPr>
        </p:nvSpPr>
        <p:spPr/>
        <p:txBody>
          <a:bodyPr/>
          <a:lstStyle/>
          <a:p>
            <a:r>
              <a:rPr lang="da-DK" dirty="0"/>
              <a:t>Indsatser/cases</a:t>
            </a:r>
          </a:p>
        </p:txBody>
      </p:sp>
      <p:sp>
        <p:nvSpPr>
          <p:cNvPr id="14" name="Pladsholder til tekst 13">
            <a:extLst>
              <a:ext uri="{FF2B5EF4-FFF2-40B4-BE49-F238E27FC236}">
                <a16:creationId xmlns:a16="http://schemas.microsoft.com/office/drawing/2014/main" id="{6D832D43-9137-0D33-F983-9F5B0DEBA3C0}"/>
              </a:ext>
            </a:extLst>
          </p:cNvPr>
          <p:cNvSpPr>
            <a:spLocks noGrp="1"/>
          </p:cNvSpPr>
          <p:nvPr>
            <p:ph type="body" sz="quarter" idx="15"/>
          </p:nvPr>
        </p:nvSpPr>
        <p:spPr/>
        <p:txBody>
          <a:bodyPr/>
          <a:lstStyle/>
          <a:p>
            <a:r>
              <a:rPr lang="da-DK" dirty="0"/>
              <a:t>Pejlemærker</a:t>
            </a:r>
          </a:p>
        </p:txBody>
      </p:sp>
      <p:sp>
        <p:nvSpPr>
          <p:cNvPr id="9" name="Pladsholder til tekst 8">
            <a:extLst>
              <a:ext uri="{FF2B5EF4-FFF2-40B4-BE49-F238E27FC236}">
                <a16:creationId xmlns:a16="http://schemas.microsoft.com/office/drawing/2014/main" id="{B405F9C9-81CD-28B8-6C6C-1F478477178C}"/>
              </a:ext>
            </a:extLst>
          </p:cNvPr>
          <p:cNvSpPr>
            <a:spLocks noGrp="1"/>
          </p:cNvSpPr>
          <p:nvPr>
            <p:ph type="body" sz="quarter" idx="14"/>
          </p:nvPr>
        </p:nvSpPr>
        <p:spPr/>
        <p:txBody>
          <a:bodyPr/>
          <a:lstStyle/>
          <a:p>
            <a:r>
              <a:rPr lang="en-US" dirty="0">
                <a:latin typeface="Verdana"/>
                <a:ea typeface="Verdana"/>
              </a:rPr>
              <a:t>At det er </a:t>
            </a:r>
            <a:r>
              <a:rPr lang="en-US" dirty="0" err="1">
                <a:latin typeface="Verdana"/>
                <a:ea typeface="Verdana"/>
              </a:rPr>
              <a:t>synligt</a:t>
            </a:r>
            <a:r>
              <a:rPr lang="en-US" dirty="0">
                <a:latin typeface="Verdana"/>
                <a:ea typeface="Verdana"/>
              </a:rPr>
              <a:t> at kultur </a:t>
            </a:r>
            <a:r>
              <a:rPr lang="en-US" dirty="0" err="1">
                <a:latin typeface="Verdana"/>
                <a:ea typeface="Verdana"/>
              </a:rPr>
              <a:t>og</a:t>
            </a:r>
            <a:r>
              <a:rPr lang="en-US" dirty="0">
                <a:latin typeface="Verdana"/>
                <a:ea typeface="Verdana"/>
              </a:rPr>
              <a:t> </a:t>
            </a:r>
            <a:r>
              <a:rPr lang="en-US" dirty="0" err="1">
                <a:latin typeface="Verdana"/>
                <a:ea typeface="Verdana"/>
              </a:rPr>
              <a:t>ungemiljøer</a:t>
            </a:r>
            <a:r>
              <a:rPr lang="en-US" dirty="0">
                <a:latin typeface="Verdana"/>
                <a:ea typeface="Verdana"/>
              </a:rPr>
              <a:t> </a:t>
            </a:r>
            <a:r>
              <a:rPr lang="en-US" dirty="0" err="1">
                <a:latin typeface="Verdana"/>
                <a:ea typeface="Verdana"/>
              </a:rPr>
              <a:t>i</a:t>
            </a:r>
            <a:r>
              <a:rPr lang="en-US" dirty="0">
                <a:latin typeface="Verdana"/>
                <a:ea typeface="Verdana"/>
              </a:rPr>
              <a:t> </a:t>
            </a:r>
            <a:r>
              <a:rPr lang="en-US" dirty="0" err="1">
                <a:latin typeface="Verdana"/>
                <a:ea typeface="Verdana"/>
              </a:rPr>
              <a:t>Guldborgsund</a:t>
            </a:r>
            <a:r>
              <a:rPr lang="en-US" dirty="0">
                <a:latin typeface="Verdana"/>
                <a:ea typeface="Verdana"/>
              </a:rPr>
              <a:t> er </a:t>
            </a:r>
            <a:r>
              <a:rPr lang="en-US" dirty="0" err="1">
                <a:latin typeface="Verdana"/>
                <a:ea typeface="Verdana"/>
              </a:rPr>
              <a:t>udviklet</a:t>
            </a:r>
            <a:r>
              <a:rPr lang="en-US" dirty="0">
                <a:latin typeface="Verdana"/>
                <a:ea typeface="Verdana"/>
              </a:rPr>
              <a:t> </a:t>
            </a:r>
            <a:r>
              <a:rPr lang="en-US" dirty="0" err="1">
                <a:latin typeface="Verdana"/>
                <a:ea typeface="Verdana"/>
              </a:rPr>
              <a:t>sammen</a:t>
            </a:r>
            <a:r>
              <a:rPr lang="en-US" dirty="0">
                <a:latin typeface="Verdana"/>
                <a:ea typeface="Verdana"/>
              </a:rPr>
              <a:t> med de </a:t>
            </a:r>
            <a:r>
              <a:rPr lang="en-US" dirty="0" err="1">
                <a:latin typeface="Verdana"/>
                <a:ea typeface="Verdana"/>
              </a:rPr>
              <a:t>unge</a:t>
            </a:r>
            <a:r>
              <a:rPr lang="en-US" dirty="0">
                <a:latin typeface="Verdana"/>
                <a:ea typeface="Verdana"/>
              </a:rPr>
              <a:t> </a:t>
            </a:r>
          </a:p>
          <a:p>
            <a:endParaRPr lang="da-DK" dirty="0"/>
          </a:p>
        </p:txBody>
      </p:sp>
      <p:sp>
        <p:nvSpPr>
          <p:cNvPr id="6" name="Text Placeholder 5">
            <a:extLst>
              <a:ext uri="{FF2B5EF4-FFF2-40B4-BE49-F238E27FC236}">
                <a16:creationId xmlns:a16="http://schemas.microsoft.com/office/drawing/2014/main" id="{FC5B08C9-7375-8D90-62AD-741D25E2E2C8}"/>
              </a:ext>
            </a:extLst>
          </p:cNvPr>
          <p:cNvSpPr>
            <a:spLocks noGrp="1"/>
          </p:cNvSpPr>
          <p:nvPr>
            <p:ph type="body" sz="quarter" idx="11"/>
          </p:nvPr>
        </p:nvSpPr>
        <p:spPr/>
        <p:txBody>
          <a:bodyPr lIns="91440" tIns="45720" rIns="91440" bIns="45720" numCol="3" spcCol="180000" anchor="t"/>
          <a:lstStyle/>
          <a:p>
            <a:pPr algn="l"/>
            <a:r>
              <a:rPr lang="en-US" dirty="0" err="1">
                <a:latin typeface="Verdana"/>
                <a:ea typeface="Verdana"/>
              </a:rPr>
              <a:t>Kulturfabrikken</a:t>
            </a:r>
            <a:r>
              <a:rPr lang="en-US" dirty="0">
                <a:latin typeface="Verdana"/>
                <a:ea typeface="Verdana"/>
              </a:rPr>
              <a:t> </a:t>
            </a:r>
            <a:r>
              <a:rPr lang="en-US" dirty="0" err="1">
                <a:latin typeface="Verdana"/>
                <a:ea typeface="Verdana"/>
              </a:rPr>
              <a:t>udviklede</a:t>
            </a:r>
            <a:r>
              <a:rPr lang="en-US" dirty="0">
                <a:latin typeface="Verdana"/>
                <a:ea typeface="Verdana"/>
              </a:rPr>
              <a:t> </a:t>
            </a:r>
            <a:r>
              <a:rPr lang="en-US" dirty="0" err="1">
                <a:latin typeface="Verdana"/>
                <a:ea typeface="Verdana"/>
              </a:rPr>
              <a:t>i</a:t>
            </a:r>
            <a:r>
              <a:rPr lang="en-US" dirty="0">
                <a:latin typeface="Verdana"/>
                <a:ea typeface="Verdana"/>
              </a:rPr>
              <a:t> 2024 </a:t>
            </a:r>
            <a:r>
              <a:rPr lang="en-US" dirty="0" err="1">
                <a:latin typeface="Verdana"/>
                <a:ea typeface="Verdana"/>
              </a:rPr>
              <a:t>flere</a:t>
            </a:r>
            <a:r>
              <a:rPr lang="en-US" dirty="0">
                <a:latin typeface="Verdana"/>
                <a:ea typeface="Verdana"/>
              </a:rPr>
              <a:t> nye </a:t>
            </a:r>
            <a:r>
              <a:rPr lang="en-US" dirty="0" err="1">
                <a:latin typeface="Verdana"/>
                <a:ea typeface="Verdana"/>
              </a:rPr>
              <a:t>tiltag</a:t>
            </a:r>
            <a:r>
              <a:rPr lang="en-US" dirty="0">
                <a:latin typeface="Verdana"/>
                <a:ea typeface="Verdana"/>
              </a:rPr>
              <a:t> </a:t>
            </a:r>
            <a:r>
              <a:rPr lang="en-US" dirty="0" err="1">
                <a:latin typeface="Verdana"/>
                <a:ea typeface="Verdana"/>
              </a:rPr>
              <a:t>som</a:t>
            </a:r>
            <a:r>
              <a:rPr lang="en-US" dirty="0">
                <a:latin typeface="Verdana"/>
                <a:ea typeface="Verdana"/>
              </a:rPr>
              <a:t> </a:t>
            </a:r>
            <a:r>
              <a:rPr lang="en-US" dirty="0" err="1">
                <a:latin typeface="Verdana"/>
                <a:ea typeface="Verdana"/>
              </a:rPr>
              <a:t>understøtter</a:t>
            </a:r>
            <a:r>
              <a:rPr lang="en-US" dirty="0">
                <a:latin typeface="Verdana"/>
                <a:ea typeface="Verdana"/>
              </a:rPr>
              <a:t> </a:t>
            </a:r>
            <a:r>
              <a:rPr lang="en-US" dirty="0" err="1">
                <a:latin typeface="Verdana"/>
                <a:ea typeface="Verdana"/>
              </a:rPr>
              <a:t>udvikling</a:t>
            </a:r>
            <a:r>
              <a:rPr lang="en-US" dirty="0">
                <a:latin typeface="Verdana"/>
                <a:ea typeface="Verdana"/>
              </a:rPr>
              <a:t> </a:t>
            </a:r>
            <a:r>
              <a:rPr lang="en-US" dirty="0" err="1">
                <a:latin typeface="Verdana"/>
                <a:ea typeface="Verdana"/>
              </a:rPr>
              <a:t>af</a:t>
            </a:r>
            <a:r>
              <a:rPr lang="en-US" dirty="0">
                <a:latin typeface="Verdana"/>
                <a:ea typeface="Verdana"/>
              </a:rPr>
              <a:t> </a:t>
            </a:r>
            <a:r>
              <a:rPr lang="en-US" dirty="0" err="1">
                <a:latin typeface="Verdana"/>
                <a:ea typeface="Verdana"/>
              </a:rPr>
              <a:t>allerede</a:t>
            </a:r>
            <a:r>
              <a:rPr lang="en-US" dirty="0">
                <a:latin typeface="Verdana"/>
                <a:ea typeface="Verdana"/>
              </a:rPr>
              <a:t> </a:t>
            </a:r>
            <a:r>
              <a:rPr lang="en-US" dirty="0" err="1">
                <a:latin typeface="Verdana"/>
                <a:ea typeface="Verdana"/>
              </a:rPr>
              <a:t>eksisterende</a:t>
            </a:r>
            <a:r>
              <a:rPr lang="en-US" dirty="0">
                <a:latin typeface="Verdana"/>
                <a:ea typeface="Verdana"/>
              </a:rPr>
              <a:t> </a:t>
            </a:r>
            <a:r>
              <a:rPr lang="en-US" dirty="0" err="1">
                <a:latin typeface="Verdana"/>
                <a:ea typeface="Verdana"/>
              </a:rPr>
              <a:t>og</a:t>
            </a:r>
            <a:r>
              <a:rPr lang="en-US" dirty="0">
                <a:latin typeface="Verdana"/>
                <a:ea typeface="Verdana"/>
              </a:rPr>
              <a:t> nye </a:t>
            </a:r>
            <a:r>
              <a:rPr lang="en-US" dirty="0" err="1">
                <a:latin typeface="Verdana"/>
                <a:ea typeface="Verdana"/>
              </a:rPr>
              <a:t>ungemiljøer</a:t>
            </a:r>
            <a:r>
              <a:rPr lang="en-US" dirty="0">
                <a:latin typeface="Verdana"/>
                <a:ea typeface="Verdana"/>
              </a:rPr>
              <a:t> </a:t>
            </a:r>
            <a:r>
              <a:rPr lang="en-US" dirty="0" err="1">
                <a:latin typeface="Verdana"/>
                <a:ea typeface="Verdana"/>
              </a:rPr>
              <a:t>i</a:t>
            </a:r>
            <a:r>
              <a:rPr lang="en-US" dirty="0">
                <a:latin typeface="Verdana"/>
                <a:ea typeface="Verdana"/>
              </a:rPr>
              <a:t> </a:t>
            </a:r>
            <a:r>
              <a:rPr lang="en-US" dirty="0" err="1">
                <a:latin typeface="Verdana"/>
                <a:ea typeface="Verdana"/>
              </a:rPr>
              <a:t>Guldborgsund</a:t>
            </a:r>
            <a:r>
              <a:rPr lang="en-US" dirty="0">
                <a:latin typeface="Verdana"/>
                <a:ea typeface="Verdana"/>
              </a:rPr>
              <a:t> </a:t>
            </a:r>
            <a:r>
              <a:rPr lang="en-US" dirty="0" err="1">
                <a:latin typeface="Verdana"/>
                <a:ea typeface="Verdana"/>
              </a:rPr>
              <a:t>Kommune</a:t>
            </a:r>
            <a:r>
              <a:rPr lang="en-US" dirty="0">
                <a:latin typeface="Verdana"/>
                <a:ea typeface="Verdana"/>
              </a:rPr>
              <a:t>.  </a:t>
            </a:r>
            <a:br>
              <a:rPr lang="en-US" dirty="0">
                <a:latin typeface="Verdana"/>
                <a:ea typeface="Verdana"/>
              </a:rPr>
            </a:br>
            <a:br>
              <a:rPr lang="en-US" dirty="0">
                <a:latin typeface="Verdana"/>
                <a:ea typeface="Verdana"/>
              </a:rPr>
            </a:br>
            <a:r>
              <a:rPr lang="en-US" dirty="0">
                <a:latin typeface="Verdana"/>
                <a:ea typeface="Verdana"/>
              </a:rPr>
              <a:t>Her </a:t>
            </a:r>
            <a:r>
              <a:rPr lang="en-US" dirty="0" err="1">
                <a:latin typeface="Verdana"/>
                <a:ea typeface="Verdana"/>
              </a:rPr>
              <a:t>kan</a:t>
            </a:r>
            <a:r>
              <a:rPr lang="en-US" dirty="0">
                <a:latin typeface="Verdana"/>
                <a:ea typeface="Verdana"/>
              </a:rPr>
              <a:t> </a:t>
            </a:r>
            <a:r>
              <a:rPr lang="en-US" dirty="0" err="1">
                <a:latin typeface="Verdana"/>
                <a:ea typeface="Verdana"/>
              </a:rPr>
              <a:t>nævnes</a:t>
            </a:r>
            <a:r>
              <a:rPr lang="en-US" dirty="0">
                <a:latin typeface="Verdana"/>
                <a:ea typeface="Verdana"/>
              </a:rPr>
              <a:t>:</a:t>
            </a:r>
            <a:endParaRPr lang="en-US" dirty="0"/>
          </a:p>
          <a:p>
            <a:pPr marL="171450" indent="-171450" algn="l">
              <a:buFont typeface="Wingdings" panose="05000000000000000000" pitchFamily="2" charset="2"/>
              <a:buChar char="Ø"/>
            </a:pPr>
            <a:r>
              <a:rPr lang="en-US" dirty="0" err="1">
                <a:latin typeface="Verdana"/>
                <a:ea typeface="Verdana"/>
              </a:rPr>
              <a:t>Ugentlige</a:t>
            </a:r>
            <a:r>
              <a:rPr lang="en-US" dirty="0">
                <a:latin typeface="Verdana"/>
                <a:ea typeface="Verdana"/>
              </a:rPr>
              <a:t> </a:t>
            </a:r>
            <a:r>
              <a:rPr lang="en-US" dirty="0" err="1">
                <a:latin typeface="Verdana"/>
                <a:ea typeface="Verdana"/>
              </a:rPr>
              <a:t>kreative</a:t>
            </a:r>
            <a:r>
              <a:rPr lang="en-US" dirty="0">
                <a:latin typeface="Verdana"/>
                <a:ea typeface="Verdana"/>
              </a:rPr>
              <a:t> </a:t>
            </a:r>
            <a:r>
              <a:rPr lang="en-US" dirty="0" err="1">
                <a:latin typeface="Verdana"/>
                <a:ea typeface="Verdana"/>
              </a:rPr>
              <a:t>værksteder</a:t>
            </a:r>
            <a:endParaRPr lang="en-US" dirty="0"/>
          </a:p>
          <a:p>
            <a:pPr marL="171450" indent="-171450" algn="l">
              <a:buFont typeface="Wingdings" panose="05000000000000000000" pitchFamily="2" charset="2"/>
              <a:buChar char="Ø"/>
            </a:pPr>
            <a:r>
              <a:rPr lang="en-US" dirty="0" err="1">
                <a:latin typeface="Verdana"/>
                <a:ea typeface="Verdana"/>
              </a:rPr>
              <a:t>Ugentlige</a:t>
            </a:r>
            <a:r>
              <a:rPr lang="en-US" dirty="0">
                <a:latin typeface="Verdana"/>
                <a:ea typeface="Verdana"/>
              </a:rPr>
              <a:t> upcycling </a:t>
            </a:r>
            <a:r>
              <a:rPr lang="en-US" dirty="0" err="1">
                <a:latin typeface="Verdana"/>
                <a:ea typeface="Verdana"/>
              </a:rPr>
              <a:t>sy</a:t>
            </a:r>
            <a:r>
              <a:rPr lang="en-US" dirty="0">
                <a:latin typeface="Verdana"/>
                <a:ea typeface="Verdana"/>
              </a:rPr>
              <a:t>-workshops </a:t>
            </a:r>
            <a:endParaRPr lang="en-US" dirty="0"/>
          </a:p>
          <a:p>
            <a:pPr marL="171450" indent="-171450" algn="l">
              <a:buFont typeface="Wingdings" panose="05000000000000000000" pitchFamily="2" charset="2"/>
              <a:buChar char="Ø"/>
            </a:pPr>
            <a:r>
              <a:rPr lang="en-US" dirty="0" err="1">
                <a:latin typeface="Verdana"/>
                <a:ea typeface="Verdana"/>
              </a:rPr>
              <a:t>Forskellige</a:t>
            </a:r>
            <a:r>
              <a:rPr lang="en-US" dirty="0">
                <a:latin typeface="Verdana"/>
                <a:ea typeface="Verdana"/>
              </a:rPr>
              <a:t> </a:t>
            </a:r>
            <a:r>
              <a:rPr lang="en-US" dirty="0" err="1">
                <a:latin typeface="Verdana"/>
                <a:ea typeface="Verdana"/>
              </a:rPr>
              <a:t>kreative</a:t>
            </a:r>
            <a:r>
              <a:rPr lang="en-US" dirty="0">
                <a:latin typeface="Verdana"/>
                <a:ea typeface="Verdana"/>
              </a:rPr>
              <a:t> </a:t>
            </a:r>
            <a:r>
              <a:rPr lang="en-US" dirty="0" err="1">
                <a:latin typeface="Verdana"/>
                <a:ea typeface="Verdana"/>
              </a:rPr>
              <a:t>og</a:t>
            </a:r>
            <a:r>
              <a:rPr lang="en-US" dirty="0">
                <a:latin typeface="Verdana"/>
                <a:ea typeface="Verdana"/>
              </a:rPr>
              <a:t> </a:t>
            </a:r>
            <a:r>
              <a:rPr lang="en-US" dirty="0" err="1">
                <a:latin typeface="Verdana"/>
                <a:ea typeface="Verdana"/>
              </a:rPr>
              <a:t>sociale</a:t>
            </a:r>
            <a:r>
              <a:rPr lang="en-US" dirty="0">
                <a:latin typeface="Verdana"/>
                <a:ea typeface="Verdana"/>
              </a:rPr>
              <a:t> </a:t>
            </a:r>
            <a:r>
              <a:rPr lang="en-US" dirty="0" err="1">
                <a:latin typeface="Verdana"/>
                <a:ea typeface="Verdana"/>
              </a:rPr>
              <a:t>aktiviteter</a:t>
            </a:r>
            <a:r>
              <a:rPr lang="en-US" dirty="0">
                <a:latin typeface="Verdana"/>
                <a:ea typeface="Verdana"/>
              </a:rPr>
              <a:t> </a:t>
            </a:r>
            <a:r>
              <a:rPr lang="en-US" dirty="0" err="1">
                <a:latin typeface="Verdana"/>
                <a:ea typeface="Verdana"/>
              </a:rPr>
              <a:t>i</a:t>
            </a:r>
            <a:r>
              <a:rPr lang="en-US" dirty="0">
                <a:latin typeface="Verdana"/>
                <a:ea typeface="Verdana"/>
              </a:rPr>
              <a:t> </a:t>
            </a:r>
            <a:r>
              <a:rPr lang="en-US" dirty="0" err="1">
                <a:latin typeface="Verdana"/>
                <a:ea typeface="Verdana"/>
              </a:rPr>
              <a:t>cafeens</a:t>
            </a:r>
            <a:r>
              <a:rPr lang="en-US" dirty="0">
                <a:latin typeface="Verdana"/>
                <a:ea typeface="Verdana"/>
              </a:rPr>
              <a:t> </a:t>
            </a:r>
            <a:r>
              <a:rPr lang="en-US" dirty="0" err="1">
                <a:latin typeface="Verdana"/>
                <a:ea typeface="Verdana"/>
              </a:rPr>
              <a:t>åbningstid</a:t>
            </a:r>
            <a:endParaRPr lang="en-US" dirty="0"/>
          </a:p>
          <a:p>
            <a:pPr marL="171450" indent="-171450" algn="l">
              <a:buFont typeface="Wingdings" panose="05000000000000000000" pitchFamily="2" charset="2"/>
              <a:buChar char="Ø"/>
            </a:pPr>
            <a:r>
              <a:rPr lang="en-US" dirty="0" err="1">
                <a:latin typeface="Verdana"/>
                <a:ea typeface="Verdana"/>
              </a:rPr>
              <a:t>Fællesspisninger</a:t>
            </a:r>
            <a:endParaRPr lang="en-US" dirty="0"/>
          </a:p>
          <a:p>
            <a:pPr marL="171450" indent="-171450" algn="l">
              <a:buFont typeface="Wingdings" panose="05000000000000000000" pitchFamily="2" charset="2"/>
              <a:buChar char="Ø"/>
            </a:pPr>
            <a:r>
              <a:rPr lang="en-US" dirty="0">
                <a:latin typeface="Verdana"/>
                <a:ea typeface="Verdana"/>
              </a:rPr>
              <a:t>Swap Shop – </a:t>
            </a:r>
            <a:r>
              <a:rPr lang="en-US" dirty="0" err="1">
                <a:latin typeface="Verdana"/>
                <a:ea typeface="Verdana"/>
              </a:rPr>
              <a:t>Byttebørs</a:t>
            </a:r>
            <a:r>
              <a:rPr lang="en-US" dirty="0">
                <a:latin typeface="Verdana"/>
                <a:ea typeface="Verdana"/>
              </a:rPr>
              <a:t> - </a:t>
            </a:r>
            <a:r>
              <a:rPr lang="en-US" dirty="0" err="1">
                <a:latin typeface="Verdana"/>
                <a:ea typeface="Verdana"/>
              </a:rPr>
              <a:t>Tøj</a:t>
            </a:r>
            <a:r>
              <a:rPr lang="en-US" dirty="0">
                <a:latin typeface="Verdana"/>
                <a:ea typeface="Verdana"/>
              </a:rPr>
              <a:t> </a:t>
            </a:r>
            <a:r>
              <a:rPr lang="en-US" dirty="0" err="1">
                <a:latin typeface="Verdana"/>
                <a:ea typeface="Verdana"/>
              </a:rPr>
              <a:t>og</a:t>
            </a:r>
            <a:r>
              <a:rPr lang="en-US" dirty="0">
                <a:latin typeface="Verdana"/>
                <a:ea typeface="Verdana"/>
              </a:rPr>
              <a:t> </a:t>
            </a:r>
            <a:r>
              <a:rPr lang="en-US" dirty="0" err="1">
                <a:latin typeface="Verdana"/>
                <a:ea typeface="Verdana"/>
              </a:rPr>
              <a:t>bøger</a:t>
            </a:r>
            <a:r>
              <a:rPr lang="en-US" dirty="0">
                <a:latin typeface="Verdana"/>
                <a:ea typeface="Verdana"/>
              </a:rPr>
              <a:t> </a:t>
            </a:r>
            <a:endParaRPr lang="en-US" dirty="0"/>
          </a:p>
          <a:p>
            <a:pPr marL="171450" indent="-171450" algn="l">
              <a:buFont typeface="Wingdings" panose="05000000000000000000" pitchFamily="2" charset="2"/>
              <a:buChar char="Ø"/>
            </a:pPr>
            <a:r>
              <a:rPr lang="en-US" dirty="0" err="1">
                <a:latin typeface="Verdana"/>
                <a:ea typeface="Verdana"/>
              </a:rPr>
              <a:t>Fredagshyggebar</a:t>
            </a:r>
            <a:r>
              <a:rPr lang="en-US" dirty="0">
                <a:latin typeface="Verdana"/>
                <a:ea typeface="Verdana"/>
              </a:rPr>
              <a:t> </a:t>
            </a:r>
            <a:r>
              <a:rPr lang="en-US" dirty="0" err="1">
                <a:latin typeface="Verdana"/>
                <a:ea typeface="Verdana"/>
              </a:rPr>
              <a:t>en</a:t>
            </a:r>
            <a:r>
              <a:rPr lang="en-US" dirty="0">
                <a:latin typeface="Verdana"/>
                <a:ea typeface="Verdana"/>
              </a:rPr>
              <a:t> gang om </a:t>
            </a:r>
            <a:r>
              <a:rPr lang="en-US" dirty="0" err="1">
                <a:latin typeface="Verdana"/>
                <a:ea typeface="Verdana"/>
              </a:rPr>
              <a:t>måneden</a:t>
            </a:r>
            <a:r>
              <a:rPr lang="en-US" dirty="0">
                <a:latin typeface="Verdana"/>
                <a:ea typeface="Verdana"/>
              </a:rPr>
              <a:t>  </a:t>
            </a:r>
            <a:endParaRPr lang="en-US" dirty="0"/>
          </a:p>
          <a:p>
            <a:pPr algn="l"/>
            <a:br>
              <a:rPr lang="en-US" dirty="0">
                <a:latin typeface="Verdana"/>
                <a:ea typeface="Verdana"/>
              </a:rPr>
            </a:br>
            <a:r>
              <a:rPr lang="en-US" dirty="0">
                <a:latin typeface="Verdana"/>
                <a:ea typeface="Verdana"/>
              </a:rPr>
              <a:t>Alle </a:t>
            </a:r>
            <a:r>
              <a:rPr lang="en-US" dirty="0" err="1">
                <a:latin typeface="Verdana"/>
                <a:ea typeface="Verdana"/>
              </a:rPr>
              <a:t>tiltag</a:t>
            </a:r>
            <a:r>
              <a:rPr lang="en-US" dirty="0">
                <a:latin typeface="Verdana"/>
                <a:ea typeface="Verdana"/>
              </a:rPr>
              <a:t> er </a:t>
            </a:r>
            <a:r>
              <a:rPr lang="en-US" dirty="0" err="1">
                <a:latin typeface="Verdana"/>
                <a:ea typeface="Verdana"/>
              </a:rPr>
              <a:t>blevet</a:t>
            </a:r>
            <a:r>
              <a:rPr lang="en-US" dirty="0">
                <a:latin typeface="Verdana"/>
                <a:ea typeface="Verdana"/>
              </a:rPr>
              <a:t> </a:t>
            </a:r>
            <a:r>
              <a:rPr lang="en-US" dirty="0" err="1">
                <a:latin typeface="Verdana"/>
                <a:ea typeface="Verdana"/>
              </a:rPr>
              <a:t>til</a:t>
            </a:r>
            <a:r>
              <a:rPr lang="en-US" dirty="0">
                <a:latin typeface="Verdana"/>
                <a:ea typeface="Verdana"/>
              </a:rPr>
              <a:t> </a:t>
            </a:r>
            <a:r>
              <a:rPr lang="en-US" dirty="0" err="1">
                <a:latin typeface="Verdana"/>
                <a:ea typeface="Verdana"/>
              </a:rPr>
              <a:t>i</a:t>
            </a:r>
            <a:r>
              <a:rPr lang="en-US" dirty="0">
                <a:latin typeface="Verdana"/>
                <a:ea typeface="Verdana"/>
              </a:rPr>
              <a:t> </a:t>
            </a:r>
            <a:r>
              <a:rPr lang="en-US" dirty="0" err="1">
                <a:latin typeface="Verdana"/>
                <a:ea typeface="Verdana"/>
              </a:rPr>
              <a:t>samarbejde</a:t>
            </a:r>
            <a:r>
              <a:rPr lang="en-US" dirty="0">
                <a:latin typeface="Verdana"/>
                <a:ea typeface="Verdana"/>
              </a:rPr>
              <a:t> med </a:t>
            </a:r>
            <a:r>
              <a:rPr lang="en-US" dirty="0" err="1">
                <a:latin typeface="Verdana"/>
                <a:ea typeface="Verdana"/>
              </a:rPr>
              <a:t>unge</a:t>
            </a:r>
            <a:r>
              <a:rPr lang="en-US" dirty="0">
                <a:latin typeface="Verdana"/>
                <a:ea typeface="Verdana"/>
              </a:rPr>
              <a:t> </a:t>
            </a:r>
            <a:r>
              <a:rPr lang="en-US" dirty="0" err="1">
                <a:latin typeface="Verdana"/>
                <a:ea typeface="Verdana"/>
              </a:rPr>
              <a:t>brugere</a:t>
            </a:r>
            <a:r>
              <a:rPr lang="en-US" dirty="0">
                <a:latin typeface="Verdana"/>
                <a:ea typeface="Verdana"/>
              </a:rPr>
              <a:t> </a:t>
            </a:r>
            <a:r>
              <a:rPr lang="en-US" dirty="0" err="1">
                <a:latin typeface="Verdana"/>
                <a:ea typeface="Verdana"/>
              </a:rPr>
              <a:t>af</a:t>
            </a:r>
            <a:r>
              <a:rPr lang="en-US" dirty="0">
                <a:latin typeface="Verdana"/>
                <a:ea typeface="Verdana"/>
              </a:rPr>
              <a:t> </a:t>
            </a:r>
            <a:r>
              <a:rPr lang="en-US" dirty="0" err="1">
                <a:latin typeface="Verdana"/>
                <a:ea typeface="Verdana"/>
              </a:rPr>
              <a:t>huset</a:t>
            </a:r>
            <a:r>
              <a:rPr lang="en-US" dirty="0">
                <a:latin typeface="Verdana"/>
                <a:ea typeface="Verdana"/>
              </a:rPr>
              <a:t> </a:t>
            </a:r>
            <a:r>
              <a:rPr lang="en-US" dirty="0" err="1">
                <a:latin typeface="Verdana"/>
                <a:ea typeface="Verdana"/>
              </a:rPr>
              <a:t>og</a:t>
            </a:r>
            <a:r>
              <a:rPr lang="en-US" dirty="0">
                <a:latin typeface="Verdana"/>
                <a:ea typeface="Verdana"/>
              </a:rPr>
              <a:t> </a:t>
            </a:r>
            <a:r>
              <a:rPr lang="en-US" dirty="0" err="1">
                <a:latin typeface="Verdana"/>
                <a:ea typeface="Verdana"/>
              </a:rPr>
              <a:t>Kulturfabrikkens</a:t>
            </a:r>
            <a:r>
              <a:rPr lang="en-US" dirty="0">
                <a:latin typeface="Verdana"/>
                <a:ea typeface="Verdana"/>
              </a:rPr>
              <a:t> </a:t>
            </a:r>
            <a:r>
              <a:rPr lang="en-US" dirty="0" err="1">
                <a:latin typeface="Verdana"/>
                <a:ea typeface="Verdana"/>
              </a:rPr>
              <a:t>øvrige</a:t>
            </a:r>
            <a:r>
              <a:rPr lang="en-US" dirty="0">
                <a:latin typeface="Verdana"/>
                <a:ea typeface="Verdana"/>
              </a:rPr>
              <a:t> </a:t>
            </a:r>
            <a:r>
              <a:rPr lang="en-US" dirty="0" err="1">
                <a:latin typeface="Verdana"/>
                <a:ea typeface="Verdana"/>
              </a:rPr>
              <a:t>frivillige</a:t>
            </a:r>
            <a:r>
              <a:rPr lang="en-US" dirty="0">
                <a:latin typeface="Verdana"/>
                <a:ea typeface="Verdana"/>
              </a:rPr>
              <a:t>, </a:t>
            </a:r>
            <a:r>
              <a:rPr lang="en-US" dirty="0" err="1">
                <a:latin typeface="Verdana"/>
                <a:ea typeface="Verdana"/>
              </a:rPr>
              <a:t>og</a:t>
            </a:r>
            <a:r>
              <a:rPr lang="en-US" dirty="0">
                <a:latin typeface="Verdana"/>
                <a:ea typeface="Verdana"/>
              </a:rPr>
              <a:t> det er gratis at </a:t>
            </a:r>
            <a:r>
              <a:rPr lang="en-US" dirty="0" err="1">
                <a:latin typeface="Verdana"/>
                <a:ea typeface="Verdana"/>
              </a:rPr>
              <a:t>deltage</a:t>
            </a:r>
            <a:r>
              <a:rPr lang="en-US" dirty="0">
                <a:latin typeface="Verdana"/>
                <a:ea typeface="Verdana"/>
              </a:rPr>
              <a:t>.  </a:t>
            </a:r>
            <a:endParaRPr lang="en-US" dirty="0"/>
          </a:p>
          <a:p>
            <a:pPr algn="l"/>
            <a:br>
              <a:rPr lang="en-US" dirty="0">
                <a:latin typeface="Verdana"/>
                <a:ea typeface="Verdana"/>
              </a:rPr>
            </a:br>
            <a:r>
              <a:rPr lang="en-US" dirty="0">
                <a:latin typeface="Verdana"/>
                <a:ea typeface="Verdana"/>
              </a:rPr>
              <a:t>Det </a:t>
            </a:r>
            <a:r>
              <a:rPr lang="en-US" dirty="0" err="1">
                <a:latin typeface="Verdana"/>
                <a:ea typeface="Verdana"/>
              </a:rPr>
              <a:t>har</a:t>
            </a:r>
            <a:r>
              <a:rPr lang="en-US" dirty="0">
                <a:latin typeface="Verdana"/>
                <a:ea typeface="Verdana"/>
              </a:rPr>
              <a:t> </a:t>
            </a:r>
            <a:r>
              <a:rPr lang="en-US" dirty="0" err="1">
                <a:latin typeface="Verdana"/>
                <a:ea typeface="Verdana"/>
              </a:rPr>
              <a:t>vist</a:t>
            </a:r>
            <a:r>
              <a:rPr lang="en-US" dirty="0">
                <a:latin typeface="Verdana"/>
                <a:ea typeface="Verdana"/>
              </a:rPr>
              <a:t> sig, at </a:t>
            </a:r>
            <a:r>
              <a:rPr lang="en-US" dirty="0" err="1">
                <a:latin typeface="Verdana"/>
                <a:ea typeface="Verdana"/>
              </a:rPr>
              <a:t>Fredagshygge</a:t>
            </a:r>
            <a:r>
              <a:rPr lang="en-US" dirty="0">
                <a:latin typeface="Verdana"/>
                <a:ea typeface="Verdana"/>
              </a:rPr>
              <a:t>-baren er </a:t>
            </a:r>
            <a:r>
              <a:rPr lang="en-US" dirty="0" err="1">
                <a:latin typeface="Verdana"/>
                <a:ea typeface="Verdana"/>
              </a:rPr>
              <a:t>meget</a:t>
            </a:r>
            <a:r>
              <a:rPr lang="en-US" dirty="0">
                <a:latin typeface="Verdana"/>
                <a:ea typeface="Verdana"/>
              </a:rPr>
              <a:t> </a:t>
            </a:r>
            <a:r>
              <a:rPr lang="en-US" dirty="0" err="1">
                <a:latin typeface="Verdana"/>
                <a:ea typeface="Verdana"/>
              </a:rPr>
              <a:t>velegnet</a:t>
            </a:r>
            <a:r>
              <a:rPr lang="en-US" dirty="0">
                <a:latin typeface="Verdana"/>
                <a:ea typeface="Verdana"/>
              </a:rPr>
              <a:t> at </a:t>
            </a:r>
            <a:r>
              <a:rPr lang="en-US" dirty="0" err="1">
                <a:latin typeface="Verdana"/>
                <a:ea typeface="Verdana"/>
              </a:rPr>
              <a:t>kombinere</a:t>
            </a:r>
            <a:r>
              <a:rPr lang="en-US" dirty="0">
                <a:latin typeface="Verdana"/>
                <a:ea typeface="Verdana"/>
              </a:rPr>
              <a:t> med de </a:t>
            </a:r>
            <a:r>
              <a:rPr lang="en-US" dirty="0" err="1">
                <a:latin typeface="Verdana"/>
                <a:ea typeface="Verdana"/>
              </a:rPr>
              <a:t>øvrige</a:t>
            </a:r>
            <a:r>
              <a:rPr lang="en-US" dirty="0">
                <a:latin typeface="Verdana"/>
                <a:ea typeface="Verdana"/>
              </a:rPr>
              <a:t> </a:t>
            </a:r>
            <a:r>
              <a:rPr lang="en-US" dirty="0" err="1">
                <a:latin typeface="Verdana"/>
                <a:ea typeface="Verdana"/>
              </a:rPr>
              <a:t>aktiviteter</a:t>
            </a:r>
            <a:r>
              <a:rPr lang="en-US" dirty="0">
                <a:latin typeface="Verdana"/>
                <a:ea typeface="Verdana"/>
              </a:rPr>
              <a:t>. Og det </a:t>
            </a:r>
            <a:r>
              <a:rPr lang="en-US" dirty="0" err="1">
                <a:latin typeface="Verdana"/>
                <a:ea typeface="Verdana"/>
              </a:rPr>
              <a:t>betyder</a:t>
            </a:r>
            <a:r>
              <a:rPr lang="en-US" dirty="0">
                <a:latin typeface="Verdana"/>
                <a:ea typeface="Verdana"/>
              </a:rPr>
              <a:t> </a:t>
            </a:r>
            <a:r>
              <a:rPr lang="en-US" dirty="0" err="1">
                <a:latin typeface="Verdana"/>
                <a:ea typeface="Verdana"/>
              </a:rPr>
              <a:t>også</a:t>
            </a:r>
            <a:r>
              <a:rPr lang="en-US" dirty="0">
                <a:latin typeface="Verdana"/>
                <a:ea typeface="Verdana"/>
              </a:rPr>
              <a:t>, at det er </a:t>
            </a:r>
            <a:r>
              <a:rPr lang="en-US" dirty="0" err="1">
                <a:latin typeface="Verdana"/>
                <a:ea typeface="Verdana"/>
              </a:rPr>
              <a:t>forskellige</a:t>
            </a:r>
            <a:r>
              <a:rPr lang="en-US" dirty="0">
                <a:latin typeface="Verdana"/>
                <a:ea typeface="Verdana"/>
              </a:rPr>
              <a:t> </a:t>
            </a:r>
            <a:r>
              <a:rPr lang="en-US" dirty="0" err="1">
                <a:latin typeface="Verdana"/>
                <a:ea typeface="Verdana"/>
              </a:rPr>
              <a:t>unge</a:t>
            </a:r>
            <a:r>
              <a:rPr lang="en-US" dirty="0">
                <a:latin typeface="Verdana"/>
                <a:ea typeface="Verdana"/>
              </a:rPr>
              <a:t> med </a:t>
            </a:r>
            <a:r>
              <a:rPr lang="en-US" dirty="0" err="1">
                <a:latin typeface="Verdana"/>
                <a:ea typeface="Verdana"/>
              </a:rPr>
              <a:t>forskellige</a:t>
            </a:r>
            <a:r>
              <a:rPr lang="en-US" dirty="0">
                <a:latin typeface="Verdana"/>
                <a:ea typeface="Verdana"/>
              </a:rPr>
              <a:t> </a:t>
            </a:r>
            <a:r>
              <a:rPr lang="en-US" dirty="0" err="1">
                <a:latin typeface="Verdana"/>
                <a:ea typeface="Verdana"/>
              </a:rPr>
              <a:t>interesser</a:t>
            </a:r>
            <a:r>
              <a:rPr lang="en-US" dirty="0">
                <a:latin typeface="Verdana"/>
                <a:ea typeface="Verdana"/>
              </a:rPr>
              <a:t>, </a:t>
            </a:r>
            <a:r>
              <a:rPr lang="en-US" dirty="0" err="1">
                <a:latin typeface="Verdana"/>
                <a:ea typeface="Verdana"/>
              </a:rPr>
              <a:t>som</a:t>
            </a:r>
            <a:r>
              <a:rPr lang="en-US" dirty="0">
                <a:latin typeface="Verdana"/>
                <a:ea typeface="Verdana"/>
              </a:rPr>
              <a:t> </a:t>
            </a:r>
            <a:r>
              <a:rPr lang="en-US" dirty="0" err="1">
                <a:latin typeface="Verdana"/>
                <a:ea typeface="Verdana"/>
              </a:rPr>
              <a:t>har</a:t>
            </a:r>
            <a:r>
              <a:rPr lang="en-US" dirty="0">
                <a:latin typeface="Verdana"/>
                <a:ea typeface="Verdana"/>
              </a:rPr>
              <a:t> haft </a:t>
            </a:r>
            <a:r>
              <a:rPr lang="en-US" dirty="0" err="1">
                <a:latin typeface="Verdana"/>
                <a:ea typeface="Verdana"/>
              </a:rPr>
              <a:t>lyst</a:t>
            </a:r>
            <a:r>
              <a:rPr lang="en-US" dirty="0">
                <a:latin typeface="Verdana"/>
                <a:ea typeface="Verdana"/>
              </a:rPr>
              <a:t> </a:t>
            </a:r>
            <a:r>
              <a:rPr lang="en-US" dirty="0" err="1">
                <a:latin typeface="Verdana"/>
                <a:ea typeface="Verdana"/>
              </a:rPr>
              <a:t>til</a:t>
            </a:r>
            <a:r>
              <a:rPr lang="en-US" dirty="0">
                <a:latin typeface="Verdana"/>
                <a:ea typeface="Verdana"/>
              </a:rPr>
              <a:t> at </a:t>
            </a:r>
            <a:r>
              <a:rPr lang="en-US" dirty="0" err="1">
                <a:latin typeface="Verdana"/>
                <a:ea typeface="Verdana"/>
              </a:rPr>
              <a:t>melde</a:t>
            </a:r>
            <a:r>
              <a:rPr lang="en-US" dirty="0">
                <a:latin typeface="Verdana"/>
                <a:ea typeface="Verdana"/>
              </a:rPr>
              <a:t> sig </a:t>
            </a:r>
            <a:r>
              <a:rPr lang="en-US" dirty="0" err="1">
                <a:latin typeface="Verdana"/>
                <a:ea typeface="Verdana"/>
              </a:rPr>
              <a:t>til</a:t>
            </a:r>
            <a:r>
              <a:rPr lang="en-US" dirty="0">
                <a:latin typeface="Verdana"/>
                <a:ea typeface="Verdana"/>
              </a:rPr>
              <a:t> at </a:t>
            </a:r>
            <a:r>
              <a:rPr lang="en-US" dirty="0" err="1">
                <a:latin typeface="Verdana"/>
                <a:ea typeface="Verdana"/>
              </a:rPr>
              <a:t>være</a:t>
            </a:r>
            <a:r>
              <a:rPr lang="en-US" dirty="0">
                <a:latin typeface="Verdana"/>
                <a:ea typeface="Verdana"/>
              </a:rPr>
              <a:t> med </a:t>
            </a:r>
            <a:r>
              <a:rPr lang="en-US" dirty="0" err="1">
                <a:latin typeface="Verdana"/>
                <a:ea typeface="Verdana"/>
              </a:rPr>
              <a:t>til</a:t>
            </a:r>
            <a:r>
              <a:rPr lang="en-US" dirty="0">
                <a:latin typeface="Verdana"/>
                <a:ea typeface="Verdana"/>
              </a:rPr>
              <a:t> at </a:t>
            </a:r>
            <a:r>
              <a:rPr lang="en-US" dirty="0" err="1">
                <a:latin typeface="Verdana"/>
                <a:ea typeface="Verdana"/>
              </a:rPr>
              <a:t>udvikle</a:t>
            </a:r>
            <a:r>
              <a:rPr lang="en-US" dirty="0">
                <a:latin typeface="Verdana"/>
                <a:ea typeface="Verdana"/>
              </a:rPr>
              <a:t> </a:t>
            </a:r>
            <a:r>
              <a:rPr lang="en-US" dirty="0" err="1">
                <a:latin typeface="Verdana"/>
                <a:ea typeface="Verdana"/>
              </a:rPr>
              <a:t>og</a:t>
            </a:r>
            <a:r>
              <a:rPr lang="en-US" dirty="0">
                <a:latin typeface="Verdana"/>
                <a:ea typeface="Verdana"/>
              </a:rPr>
              <a:t> </a:t>
            </a:r>
            <a:r>
              <a:rPr lang="en-US" dirty="0" err="1">
                <a:latin typeface="Verdana"/>
                <a:ea typeface="Verdana"/>
              </a:rPr>
              <a:t>afvikle</a:t>
            </a:r>
            <a:r>
              <a:rPr lang="en-US" dirty="0">
                <a:latin typeface="Verdana"/>
                <a:ea typeface="Verdana"/>
              </a:rPr>
              <a:t> de </a:t>
            </a:r>
            <a:r>
              <a:rPr lang="en-US" dirty="0" err="1">
                <a:latin typeface="Verdana"/>
                <a:ea typeface="Verdana"/>
              </a:rPr>
              <a:t>forskellige</a:t>
            </a:r>
            <a:r>
              <a:rPr lang="en-US" dirty="0">
                <a:latin typeface="Verdana"/>
                <a:ea typeface="Verdana"/>
              </a:rPr>
              <a:t> </a:t>
            </a:r>
            <a:r>
              <a:rPr lang="en-US" dirty="0" err="1">
                <a:latin typeface="Verdana"/>
                <a:ea typeface="Verdana"/>
              </a:rPr>
              <a:t>Fredagshyggebar</a:t>
            </a:r>
            <a:r>
              <a:rPr lang="en-US" dirty="0">
                <a:latin typeface="Verdana"/>
                <a:ea typeface="Verdana"/>
              </a:rPr>
              <a:t> events. </a:t>
            </a:r>
            <a:endParaRPr lang="en-US" dirty="0"/>
          </a:p>
          <a:p>
            <a:pPr algn="l"/>
            <a:br>
              <a:rPr lang="en-US" dirty="0">
                <a:latin typeface="Verdana"/>
                <a:ea typeface="Verdana"/>
              </a:rPr>
            </a:br>
            <a:r>
              <a:rPr lang="en-US" dirty="0" err="1">
                <a:latin typeface="Verdana"/>
                <a:ea typeface="Verdana"/>
              </a:rPr>
              <a:t>Fredagshyggebar</a:t>
            </a:r>
            <a:r>
              <a:rPr lang="en-US" dirty="0">
                <a:latin typeface="Verdana"/>
                <a:ea typeface="Verdana"/>
              </a:rPr>
              <a:t> er for alle </a:t>
            </a:r>
            <a:r>
              <a:rPr lang="en-US" dirty="0" err="1">
                <a:latin typeface="Verdana"/>
                <a:ea typeface="Verdana"/>
              </a:rPr>
              <a:t>fra</a:t>
            </a:r>
            <a:r>
              <a:rPr lang="en-US" dirty="0">
                <a:latin typeface="Verdana"/>
                <a:ea typeface="Verdana"/>
              </a:rPr>
              <a:t> 16 </a:t>
            </a:r>
            <a:r>
              <a:rPr lang="en-US" dirty="0" err="1">
                <a:latin typeface="Verdana"/>
                <a:ea typeface="Verdana"/>
              </a:rPr>
              <a:t>til</a:t>
            </a:r>
            <a:r>
              <a:rPr lang="en-US" dirty="0">
                <a:latin typeface="Verdana"/>
                <a:ea typeface="Verdana"/>
              </a:rPr>
              <a:t> </a:t>
            </a:r>
            <a:r>
              <a:rPr lang="en-US" dirty="0" err="1">
                <a:latin typeface="Verdana"/>
                <a:ea typeface="Verdana"/>
              </a:rPr>
              <a:t>og</a:t>
            </a:r>
            <a:r>
              <a:rPr lang="en-US" dirty="0">
                <a:latin typeface="Verdana"/>
                <a:ea typeface="Verdana"/>
              </a:rPr>
              <a:t> med 30 </a:t>
            </a:r>
            <a:r>
              <a:rPr lang="en-US" dirty="0" err="1">
                <a:latin typeface="Verdana"/>
                <a:ea typeface="Verdana"/>
              </a:rPr>
              <a:t>år</a:t>
            </a:r>
            <a:r>
              <a:rPr lang="en-US" dirty="0">
                <a:latin typeface="Verdana"/>
                <a:ea typeface="Verdana"/>
              </a:rPr>
              <a:t> </a:t>
            </a:r>
            <a:r>
              <a:rPr lang="en-US" dirty="0" err="1">
                <a:latin typeface="Verdana"/>
                <a:ea typeface="Verdana"/>
              </a:rPr>
              <a:t>og</a:t>
            </a:r>
            <a:r>
              <a:rPr lang="en-US" dirty="0">
                <a:latin typeface="Verdana"/>
                <a:ea typeface="Verdana"/>
              </a:rPr>
              <a:t> er et </a:t>
            </a:r>
            <a:r>
              <a:rPr lang="en-US" dirty="0" err="1">
                <a:latin typeface="Verdana"/>
                <a:ea typeface="Verdana"/>
              </a:rPr>
              <a:t>rart</a:t>
            </a:r>
            <a:r>
              <a:rPr lang="en-US" dirty="0">
                <a:latin typeface="Verdana"/>
                <a:ea typeface="Verdana"/>
              </a:rPr>
              <a:t> </a:t>
            </a:r>
            <a:r>
              <a:rPr lang="en-US" dirty="0" err="1">
                <a:latin typeface="Verdana"/>
                <a:ea typeface="Verdana"/>
              </a:rPr>
              <a:t>mødested</a:t>
            </a:r>
            <a:r>
              <a:rPr lang="en-US" dirty="0">
                <a:latin typeface="Verdana"/>
                <a:ea typeface="Verdana"/>
              </a:rPr>
              <a:t>, </a:t>
            </a:r>
            <a:r>
              <a:rPr lang="en-US" dirty="0" err="1">
                <a:latin typeface="Verdana"/>
                <a:ea typeface="Verdana"/>
              </a:rPr>
              <a:t>hvor</a:t>
            </a:r>
            <a:r>
              <a:rPr lang="en-US" dirty="0">
                <a:latin typeface="Verdana"/>
                <a:ea typeface="Verdana"/>
              </a:rPr>
              <a:t> man </a:t>
            </a:r>
            <a:r>
              <a:rPr lang="en-US" dirty="0" err="1">
                <a:latin typeface="Verdana"/>
                <a:ea typeface="Verdana"/>
              </a:rPr>
              <a:t>sammen</a:t>
            </a:r>
            <a:r>
              <a:rPr lang="en-US" dirty="0">
                <a:latin typeface="Verdana"/>
                <a:ea typeface="Verdana"/>
              </a:rPr>
              <a:t> med </a:t>
            </a:r>
            <a:r>
              <a:rPr lang="en-US" dirty="0" err="1">
                <a:latin typeface="Verdana"/>
                <a:ea typeface="Verdana"/>
              </a:rPr>
              <a:t>vennerne</a:t>
            </a:r>
            <a:r>
              <a:rPr lang="en-US" dirty="0">
                <a:latin typeface="Verdana"/>
                <a:ea typeface="Verdana"/>
              </a:rPr>
              <a:t> </a:t>
            </a:r>
            <a:r>
              <a:rPr lang="en-US" dirty="0" err="1">
                <a:latin typeface="Verdana"/>
                <a:ea typeface="Verdana"/>
              </a:rPr>
              <a:t>byder</a:t>
            </a:r>
            <a:r>
              <a:rPr lang="en-US" dirty="0">
                <a:latin typeface="Verdana"/>
                <a:ea typeface="Verdana"/>
              </a:rPr>
              <a:t> </a:t>
            </a:r>
            <a:r>
              <a:rPr lang="en-US" dirty="0" err="1">
                <a:latin typeface="Verdana"/>
                <a:ea typeface="Verdana"/>
              </a:rPr>
              <a:t>weekenden</a:t>
            </a:r>
            <a:r>
              <a:rPr lang="en-US" dirty="0">
                <a:latin typeface="Verdana"/>
                <a:ea typeface="Verdana"/>
              </a:rPr>
              <a:t> </a:t>
            </a:r>
            <a:r>
              <a:rPr lang="en-US" dirty="0" err="1">
                <a:latin typeface="Verdana"/>
                <a:ea typeface="Verdana"/>
              </a:rPr>
              <a:t>velkommen</a:t>
            </a:r>
            <a:r>
              <a:rPr lang="en-US" dirty="0">
                <a:latin typeface="Verdana"/>
                <a:ea typeface="Verdana"/>
              </a:rPr>
              <a:t> </a:t>
            </a:r>
            <a:r>
              <a:rPr lang="en-US" dirty="0" err="1">
                <a:latin typeface="Verdana"/>
                <a:ea typeface="Verdana"/>
              </a:rPr>
              <a:t>på</a:t>
            </a:r>
            <a:r>
              <a:rPr lang="en-US" dirty="0">
                <a:latin typeface="Verdana"/>
                <a:ea typeface="Verdana"/>
              </a:rPr>
              <a:t> </a:t>
            </a:r>
            <a:r>
              <a:rPr lang="en-US" dirty="0" err="1">
                <a:latin typeface="Verdana"/>
                <a:ea typeface="Verdana"/>
              </a:rPr>
              <a:t>en</a:t>
            </a:r>
            <a:r>
              <a:rPr lang="en-US" dirty="0">
                <a:latin typeface="Verdana"/>
                <a:ea typeface="Verdana"/>
              </a:rPr>
              <a:t> </a:t>
            </a:r>
            <a:r>
              <a:rPr lang="en-US" dirty="0" err="1">
                <a:latin typeface="Verdana"/>
                <a:ea typeface="Verdana"/>
              </a:rPr>
              <a:t>hyggelig</a:t>
            </a:r>
            <a:r>
              <a:rPr lang="en-US" dirty="0">
                <a:latin typeface="Verdana"/>
                <a:ea typeface="Verdana"/>
              </a:rPr>
              <a:t> </a:t>
            </a:r>
            <a:r>
              <a:rPr lang="en-US" dirty="0" err="1">
                <a:latin typeface="Verdana"/>
                <a:ea typeface="Verdana"/>
              </a:rPr>
              <a:t>måde</a:t>
            </a:r>
            <a:r>
              <a:rPr lang="en-US" dirty="0">
                <a:latin typeface="Verdana"/>
                <a:ea typeface="Verdana"/>
              </a:rPr>
              <a:t>. </a:t>
            </a:r>
            <a:br>
              <a:rPr lang="en-US" dirty="0">
                <a:latin typeface="Verdana"/>
                <a:ea typeface="Verdana"/>
              </a:rPr>
            </a:br>
            <a:br>
              <a:rPr lang="en-US" dirty="0">
                <a:latin typeface="Verdana"/>
                <a:ea typeface="Verdana"/>
              </a:rPr>
            </a:br>
            <a:r>
              <a:rPr lang="en-US" dirty="0">
                <a:latin typeface="Verdana"/>
                <a:ea typeface="Verdana"/>
              </a:rPr>
              <a:t>Man </a:t>
            </a:r>
            <a:r>
              <a:rPr lang="en-US" dirty="0" err="1">
                <a:latin typeface="Verdana"/>
                <a:ea typeface="Verdana"/>
              </a:rPr>
              <a:t>kan</a:t>
            </a:r>
            <a:r>
              <a:rPr lang="en-US" dirty="0">
                <a:latin typeface="Verdana"/>
                <a:ea typeface="Verdana"/>
              </a:rPr>
              <a:t> </a:t>
            </a:r>
            <a:r>
              <a:rPr lang="en-US" dirty="0" err="1">
                <a:latin typeface="Verdana"/>
                <a:ea typeface="Verdana"/>
              </a:rPr>
              <a:t>købe</a:t>
            </a:r>
            <a:r>
              <a:rPr lang="en-US" dirty="0">
                <a:latin typeface="Verdana"/>
                <a:ea typeface="Verdana"/>
              </a:rPr>
              <a:t> sig </a:t>
            </a:r>
            <a:r>
              <a:rPr lang="en-US" dirty="0" err="1">
                <a:latin typeface="Verdana"/>
                <a:ea typeface="Verdana"/>
              </a:rPr>
              <a:t>en</a:t>
            </a:r>
            <a:r>
              <a:rPr lang="en-US" dirty="0">
                <a:latin typeface="Verdana"/>
                <a:ea typeface="Verdana"/>
              </a:rPr>
              <a:t> </a:t>
            </a:r>
            <a:r>
              <a:rPr lang="en-US" dirty="0" err="1">
                <a:latin typeface="Verdana"/>
                <a:ea typeface="Verdana"/>
              </a:rPr>
              <a:t>øl</a:t>
            </a:r>
            <a:r>
              <a:rPr lang="en-US" dirty="0">
                <a:latin typeface="Verdana"/>
                <a:ea typeface="Verdana"/>
              </a:rPr>
              <a:t> </a:t>
            </a:r>
            <a:r>
              <a:rPr lang="en-US" dirty="0" err="1">
                <a:latin typeface="Verdana"/>
                <a:ea typeface="Verdana"/>
              </a:rPr>
              <a:t>eller</a:t>
            </a:r>
            <a:r>
              <a:rPr lang="en-US" dirty="0">
                <a:latin typeface="Verdana"/>
                <a:ea typeface="Verdana"/>
              </a:rPr>
              <a:t> et </a:t>
            </a:r>
            <a:r>
              <a:rPr lang="en-US" dirty="0" err="1">
                <a:latin typeface="Verdana"/>
                <a:ea typeface="Verdana"/>
              </a:rPr>
              <a:t>glas</a:t>
            </a:r>
            <a:r>
              <a:rPr lang="en-US" dirty="0">
                <a:latin typeface="Verdana"/>
                <a:ea typeface="Verdana"/>
              </a:rPr>
              <a:t> vin, </a:t>
            </a:r>
            <a:r>
              <a:rPr lang="en-US" dirty="0" err="1">
                <a:latin typeface="Verdana"/>
                <a:ea typeface="Verdana"/>
              </a:rPr>
              <a:t>hvis</a:t>
            </a:r>
            <a:r>
              <a:rPr lang="en-US" dirty="0">
                <a:latin typeface="Verdana"/>
                <a:ea typeface="Verdana"/>
              </a:rPr>
              <a:t> man er + 18, men det er </a:t>
            </a:r>
            <a:r>
              <a:rPr lang="en-US" dirty="0" err="1">
                <a:latin typeface="Verdana"/>
                <a:ea typeface="Verdana"/>
              </a:rPr>
              <a:t>ikke</a:t>
            </a:r>
            <a:r>
              <a:rPr lang="en-US" dirty="0">
                <a:latin typeface="Verdana"/>
                <a:ea typeface="Verdana"/>
              </a:rPr>
              <a:t> </a:t>
            </a:r>
            <a:r>
              <a:rPr lang="en-US" dirty="0" err="1">
                <a:latin typeface="Verdana"/>
                <a:ea typeface="Verdana"/>
              </a:rPr>
              <a:t>stedet</a:t>
            </a:r>
            <a:r>
              <a:rPr lang="en-US" dirty="0">
                <a:latin typeface="Verdana"/>
                <a:ea typeface="Verdana"/>
              </a:rPr>
              <a:t>, </a:t>
            </a:r>
            <a:r>
              <a:rPr lang="en-US" dirty="0" err="1">
                <a:latin typeface="Verdana"/>
                <a:ea typeface="Verdana"/>
              </a:rPr>
              <a:t>hvor</a:t>
            </a:r>
            <a:r>
              <a:rPr lang="en-US" dirty="0">
                <a:latin typeface="Verdana"/>
                <a:ea typeface="Verdana"/>
              </a:rPr>
              <a:t> man </a:t>
            </a:r>
            <a:r>
              <a:rPr lang="en-US" dirty="0" err="1">
                <a:latin typeface="Verdana"/>
                <a:ea typeface="Verdana"/>
              </a:rPr>
              <a:t>mødes</a:t>
            </a:r>
            <a:r>
              <a:rPr lang="en-US" dirty="0">
                <a:latin typeface="Verdana"/>
                <a:ea typeface="Verdana"/>
              </a:rPr>
              <a:t> for at </a:t>
            </a:r>
            <a:r>
              <a:rPr lang="en-US" dirty="0" err="1">
                <a:latin typeface="Verdana"/>
                <a:ea typeface="Verdana"/>
              </a:rPr>
              <a:t>varme</a:t>
            </a:r>
            <a:r>
              <a:rPr lang="en-US" dirty="0">
                <a:latin typeface="Verdana"/>
                <a:ea typeface="Verdana"/>
              </a:rPr>
              <a:t> op </a:t>
            </a:r>
            <a:r>
              <a:rPr lang="en-US" dirty="0" err="1">
                <a:latin typeface="Verdana"/>
                <a:ea typeface="Verdana"/>
              </a:rPr>
              <a:t>til</a:t>
            </a:r>
            <a:r>
              <a:rPr lang="en-US" dirty="0">
                <a:latin typeface="Verdana"/>
                <a:ea typeface="Verdana"/>
              </a:rPr>
              <a:t> den </a:t>
            </a:r>
            <a:r>
              <a:rPr lang="en-US" dirty="0" err="1">
                <a:latin typeface="Verdana"/>
                <a:ea typeface="Verdana"/>
              </a:rPr>
              <a:t>helt</a:t>
            </a:r>
            <a:r>
              <a:rPr lang="en-US" dirty="0">
                <a:latin typeface="Verdana"/>
                <a:ea typeface="Verdana"/>
              </a:rPr>
              <a:t> store </a:t>
            </a:r>
            <a:r>
              <a:rPr lang="en-US" dirty="0" err="1">
                <a:latin typeface="Verdana"/>
                <a:ea typeface="Verdana"/>
              </a:rPr>
              <a:t>bytur</a:t>
            </a:r>
            <a:r>
              <a:rPr lang="en-US" dirty="0">
                <a:latin typeface="Verdana"/>
                <a:ea typeface="Verdana"/>
              </a:rPr>
              <a:t> </a:t>
            </a:r>
            <a:r>
              <a:rPr lang="en-US" dirty="0" err="1">
                <a:latin typeface="Verdana"/>
                <a:ea typeface="Verdana"/>
              </a:rPr>
              <a:t>eller</a:t>
            </a:r>
            <a:r>
              <a:rPr lang="en-US" dirty="0">
                <a:latin typeface="Verdana"/>
                <a:ea typeface="Verdana"/>
              </a:rPr>
              <a:t> fest. Der er </a:t>
            </a:r>
            <a:r>
              <a:rPr lang="en-US" dirty="0" err="1">
                <a:latin typeface="Verdana"/>
                <a:ea typeface="Verdana"/>
              </a:rPr>
              <a:t>mulighed</a:t>
            </a:r>
            <a:r>
              <a:rPr lang="en-US" dirty="0">
                <a:latin typeface="Verdana"/>
                <a:ea typeface="Verdana"/>
              </a:rPr>
              <a:t> for at </a:t>
            </a:r>
            <a:r>
              <a:rPr lang="en-US" dirty="0" err="1">
                <a:latin typeface="Verdana"/>
                <a:ea typeface="Verdana"/>
              </a:rPr>
              <a:t>spille</a:t>
            </a:r>
            <a:r>
              <a:rPr lang="en-US" dirty="0">
                <a:latin typeface="Verdana"/>
                <a:ea typeface="Verdana"/>
              </a:rPr>
              <a:t> </a:t>
            </a:r>
            <a:r>
              <a:rPr lang="en-US" dirty="0" err="1">
                <a:latin typeface="Verdana"/>
                <a:ea typeface="Verdana"/>
              </a:rPr>
              <a:t>forskellige</a:t>
            </a:r>
            <a:r>
              <a:rPr lang="en-US" dirty="0">
                <a:latin typeface="Verdana"/>
                <a:ea typeface="Verdana"/>
              </a:rPr>
              <a:t> </a:t>
            </a:r>
            <a:r>
              <a:rPr lang="en-US" dirty="0" err="1">
                <a:latin typeface="Verdana"/>
                <a:ea typeface="Verdana"/>
              </a:rPr>
              <a:t>brætspil</a:t>
            </a:r>
            <a:r>
              <a:rPr lang="en-US" dirty="0">
                <a:latin typeface="Verdana"/>
                <a:ea typeface="Verdana"/>
              </a:rPr>
              <a:t>, billiard, </a:t>
            </a:r>
            <a:r>
              <a:rPr lang="en-US" dirty="0" err="1">
                <a:latin typeface="Verdana"/>
                <a:ea typeface="Verdana"/>
              </a:rPr>
              <a:t>bordtennis</a:t>
            </a:r>
            <a:r>
              <a:rPr lang="en-US" dirty="0">
                <a:latin typeface="Verdana"/>
                <a:ea typeface="Verdana"/>
              </a:rPr>
              <a:t> </a:t>
            </a:r>
            <a:r>
              <a:rPr lang="en-US" dirty="0" err="1">
                <a:latin typeface="Verdana"/>
                <a:ea typeface="Verdana"/>
              </a:rPr>
              <a:t>og</a:t>
            </a:r>
            <a:r>
              <a:rPr lang="en-US" dirty="0">
                <a:latin typeface="Verdana"/>
                <a:ea typeface="Verdana"/>
              </a:rPr>
              <a:t> Swap </a:t>
            </a:r>
            <a:r>
              <a:rPr lang="en-US" dirty="0" err="1">
                <a:latin typeface="Verdana"/>
                <a:ea typeface="Verdana"/>
              </a:rPr>
              <a:t>Shoppen</a:t>
            </a:r>
            <a:r>
              <a:rPr lang="en-US" dirty="0">
                <a:latin typeface="Verdana"/>
                <a:ea typeface="Verdana"/>
              </a:rPr>
              <a:t> er </a:t>
            </a:r>
            <a:r>
              <a:rPr lang="en-US" dirty="0" err="1">
                <a:latin typeface="Verdana"/>
                <a:ea typeface="Verdana"/>
              </a:rPr>
              <a:t>også</a:t>
            </a:r>
            <a:r>
              <a:rPr lang="en-US" dirty="0">
                <a:latin typeface="Verdana"/>
                <a:ea typeface="Verdana"/>
              </a:rPr>
              <a:t> </a:t>
            </a:r>
            <a:r>
              <a:rPr lang="en-US" dirty="0" err="1">
                <a:latin typeface="Verdana"/>
                <a:ea typeface="Verdana"/>
              </a:rPr>
              <a:t>åben</a:t>
            </a:r>
            <a:r>
              <a:rPr lang="en-US" dirty="0">
                <a:latin typeface="Verdana"/>
                <a:ea typeface="Verdana"/>
              </a:rPr>
              <a:t>.    </a:t>
            </a:r>
            <a:endParaRPr lang="en-US" dirty="0"/>
          </a:p>
          <a:p>
            <a:pPr algn="l"/>
            <a:r>
              <a:rPr lang="en-US" dirty="0">
                <a:latin typeface="Verdana"/>
                <a:ea typeface="Verdana"/>
              </a:rPr>
              <a:t>Der </a:t>
            </a:r>
            <a:r>
              <a:rPr lang="en-US" dirty="0" err="1">
                <a:latin typeface="Verdana"/>
                <a:ea typeface="Verdana"/>
              </a:rPr>
              <a:t>blev</a:t>
            </a:r>
            <a:r>
              <a:rPr lang="en-US" dirty="0">
                <a:latin typeface="Verdana"/>
                <a:ea typeface="Verdana"/>
              </a:rPr>
              <a:t> </a:t>
            </a:r>
            <a:r>
              <a:rPr lang="en-US" dirty="0" err="1">
                <a:latin typeface="Verdana"/>
                <a:ea typeface="Verdana"/>
              </a:rPr>
              <a:t>afholdt</a:t>
            </a:r>
            <a:r>
              <a:rPr lang="en-US" dirty="0">
                <a:latin typeface="Verdana"/>
                <a:ea typeface="Verdana"/>
              </a:rPr>
              <a:t> </a:t>
            </a:r>
            <a:r>
              <a:rPr lang="en-US" dirty="0" err="1">
                <a:latin typeface="Verdana"/>
                <a:ea typeface="Verdana"/>
              </a:rPr>
              <a:t>i</a:t>
            </a:r>
            <a:r>
              <a:rPr lang="en-US" dirty="0">
                <a:latin typeface="Verdana"/>
                <a:ea typeface="Verdana"/>
              </a:rPr>
              <a:t> alt </a:t>
            </a:r>
            <a:r>
              <a:rPr lang="en-US" dirty="0" err="1">
                <a:latin typeface="Verdana"/>
                <a:ea typeface="Verdana"/>
              </a:rPr>
              <a:t>otte</a:t>
            </a:r>
            <a:r>
              <a:rPr lang="en-US" dirty="0">
                <a:latin typeface="Verdana"/>
                <a:ea typeface="Verdana"/>
              </a:rPr>
              <a:t> </a:t>
            </a:r>
            <a:r>
              <a:rPr lang="en-US" dirty="0" err="1">
                <a:latin typeface="Verdana"/>
                <a:ea typeface="Verdana"/>
              </a:rPr>
              <a:t>fredagshyggebarer</a:t>
            </a:r>
            <a:r>
              <a:rPr lang="en-US" dirty="0">
                <a:latin typeface="Verdana"/>
                <a:ea typeface="Verdana"/>
              </a:rPr>
              <a:t> </a:t>
            </a:r>
            <a:r>
              <a:rPr lang="en-US" dirty="0" err="1">
                <a:latin typeface="Verdana"/>
                <a:ea typeface="Verdana"/>
              </a:rPr>
              <a:t>i</a:t>
            </a:r>
            <a:r>
              <a:rPr lang="en-US" dirty="0">
                <a:latin typeface="Verdana"/>
                <a:ea typeface="Verdana"/>
              </a:rPr>
              <a:t> 2024 </a:t>
            </a:r>
            <a:r>
              <a:rPr lang="en-US" dirty="0" err="1">
                <a:latin typeface="Verdana"/>
                <a:ea typeface="Verdana"/>
              </a:rPr>
              <a:t>og</a:t>
            </a:r>
            <a:r>
              <a:rPr lang="en-US" dirty="0">
                <a:latin typeface="Verdana"/>
                <a:ea typeface="Verdana"/>
              </a:rPr>
              <a:t> </a:t>
            </a:r>
            <a:r>
              <a:rPr lang="en-US" dirty="0" err="1">
                <a:latin typeface="Verdana"/>
                <a:ea typeface="Verdana"/>
              </a:rPr>
              <a:t>aktiviteten</a:t>
            </a:r>
            <a:r>
              <a:rPr lang="en-US" dirty="0">
                <a:latin typeface="Verdana"/>
                <a:ea typeface="Verdana"/>
              </a:rPr>
              <a:t> </a:t>
            </a:r>
            <a:r>
              <a:rPr lang="en-US" dirty="0" err="1">
                <a:latin typeface="Verdana"/>
                <a:ea typeface="Verdana"/>
              </a:rPr>
              <a:t>fortsætter</a:t>
            </a:r>
            <a:r>
              <a:rPr lang="en-US" dirty="0">
                <a:latin typeface="Verdana"/>
                <a:ea typeface="Verdana"/>
              </a:rPr>
              <a:t> </a:t>
            </a:r>
            <a:r>
              <a:rPr lang="en-US" dirty="0" err="1">
                <a:latin typeface="Verdana"/>
                <a:ea typeface="Verdana"/>
              </a:rPr>
              <a:t>i</a:t>
            </a:r>
            <a:r>
              <a:rPr lang="en-US" dirty="0">
                <a:latin typeface="Verdana"/>
                <a:ea typeface="Verdana"/>
              </a:rPr>
              <a:t> 2025. </a:t>
            </a:r>
            <a:br>
              <a:rPr lang="en-US" dirty="0">
                <a:latin typeface="Verdana"/>
                <a:ea typeface="Verdana"/>
              </a:rPr>
            </a:br>
            <a:endParaRPr lang="en-US" dirty="0"/>
          </a:p>
          <a:p>
            <a:pPr algn="l"/>
            <a:r>
              <a:rPr lang="en-US" dirty="0">
                <a:latin typeface="Verdana"/>
                <a:ea typeface="Verdana"/>
              </a:rPr>
              <a:t>Der </a:t>
            </a:r>
            <a:r>
              <a:rPr lang="en-US" dirty="0" err="1">
                <a:latin typeface="Verdana"/>
                <a:ea typeface="Verdana"/>
              </a:rPr>
              <a:t>har</a:t>
            </a:r>
            <a:r>
              <a:rPr lang="en-US" dirty="0">
                <a:latin typeface="Verdana"/>
                <a:ea typeface="Verdana"/>
              </a:rPr>
              <a:t> </a:t>
            </a:r>
            <a:r>
              <a:rPr lang="en-US" dirty="0" err="1">
                <a:latin typeface="Verdana"/>
                <a:ea typeface="Verdana"/>
              </a:rPr>
              <a:t>været</a:t>
            </a:r>
            <a:r>
              <a:rPr lang="en-US" dirty="0">
                <a:latin typeface="Verdana"/>
                <a:ea typeface="Verdana"/>
              </a:rPr>
              <a:t> </a:t>
            </a:r>
            <a:r>
              <a:rPr lang="en-US" dirty="0" err="1">
                <a:latin typeface="Verdana"/>
                <a:ea typeface="Verdana"/>
              </a:rPr>
              <a:t>fællesspisning</a:t>
            </a:r>
            <a:r>
              <a:rPr lang="en-US" dirty="0">
                <a:latin typeface="Verdana"/>
                <a:ea typeface="Verdana"/>
              </a:rPr>
              <a:t>, med </a:t>
            </a:r>
            <a:r>
              <a:rPr lang="en-US" dirty="0" err="1">
                <a:latin typeface="Verdana"/>
                <a:ea typeface="Verdana"/>
              </a:rPr>
              <a:t>fokus</a:t>
            </a:r>
            <a:r>
              <a:rPr lang="en-US" dirty="0">
                <a:latin typeface="Verdana"/>
                <a:ea typeface="Verdana"/>
              </a:rPr>
              <a:t> </a:t>
            </a:r>
            <a:r>
              <a:rPr lang="en-US" dirty="0" err="1">
                <a:latin typeface="Verdana"/>
                <a:ea typeface="Verdana"/>
              </a:rPr>
              <a:t>på</a:t>
            </a:r>
            <a:r>
              <a:rPr lang="en-US" dirty="0">
                <a:latin typeface="Verdana"/>
                <a:ea typeface="Verdana"/>
              </a:rPr>
              <a:t> </a:t>
            </a:r>
            <a:r>
              <a:rPr lang="en-US" dirty="0" err="1">
                <a:latin typeface="Verdana"/>
                <a:ea typeface="Verdana"/>
              </a:rPr>
              <a:t>bæredygtig</a:t>
            </a:r>
            <a:r>
              <a:rPr lang="en-US" dirty="0">
                <a:latin typeface="Verdana"/>
                <a:ea typeface="Verdana"/>
              </a:rPr>
              <a:t>, </a:t>
            </a:r>
            <a:r>
              <a:rPr lang="en-US" dirty="0" err="1">
                <a:latin typeface="Verdana"/>
                <a:ea typeface="Verdana"/>
              </a:rPr>
              <a:t>sund</a:t>
            </a:r>
            <a:r>
              <a:rPr lang="en-US" dirty="0">
                <a:latin typeface="Verdana"/>
                <a:ea typeface="Verdana"/>
              </a:rPr>
              <a:t> </a:t>
            </a:r>
            <a:r>
              <a:rPr lang="en-US" dirty="0" err="1">
                <a:latin typeface="Verdana"/>
                <a:ea typeface="Verdana"/>
              </a:rPr>
              <a:t>og</a:t>
            </a:r>
            <a:r>
              <a:rPr lang="en-US" dirty="0">
                <a:latin typeface="Verdana"/>
                <a:ea typeface="Verdana"/>
              </a:rPr>
              <a:t> </a:t>
            </a:r>
            <a:r>
              <a:rPr lang="en-US" dirty="0" err="1">
                <a:latin typeface="Verdana"/>
                <a:ea typeface="Verdana"/>
              </a:rPr>
              <a:t>billig</a:t>
            </a:r>
            <a:r>
              <a:rPr lang="en-US" dirty="0">
                <a:latin typeface="Verdana"/>
                <a:ea typeface="Verdana"/>
              </a:rPr>
              <a:t> mad.  </a:t>
            </a: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r>
              <a:rPr lang="en-US" dirty="0">
                <a:latin typeface="Verdana"/>
                <a:ea typeface="Verdana"/>
              </a:rPr>
              <a:t>Gratis skate </a:t>
            </a:r>
            <a:r>
              <a:rPr lang="en-US" dirty="0" err="1">
                <a:latin typeface="Verdana"/>
                <a:ea typeface="Verdana"/>
              </a:rPr>
              <a:t>i</a:t>
            </a:r>
            <a:r>
              <a:rPr lang="en-US" dirty="0">
                <a:latin typeface="Verdana"/>
                <a:ea typeface="Verdana"/>
              </a:rPr>
              <a:t> </a:t>
            </a:r>
            <a:r>
              <a:rPr lang="en-US" dirty="0" err="1">
                <a:latin typeface="Verdana"/>
                <a:ea typeface="Verdana"/>
              </a:rPr>
              <a:t>samarbejde</a:t>
            </a:r>
            <a:r>
              <a:rPr lang="en-US" dirty="0">
                <a:latin typeface="Verdana"/>
                <a:ea typeface="Verdana"/>
              </a:rPr>
              <a:t> med </a:t>
            </a:r>
            <a:r>
              <a:rPr lang="en-US" dirty="0" err="1">
                <a:latin typeface="Verdana"/>
                <a:ea typeface="Verdana"/>
              </a:rPr>
              <a:t>Skateforeningen</a:t>
            </a:r>
            <a:r>
              <a:rPr lang="en-US" dirty="0">
                <a:latin typeface="Verdana"/>
                <a:ea typeface="Verdana"/>
              </a:rPr>
              <a:t>, </a:t>
            </a:r>
            <a:r>
              <a:rPr lang="en-US" dirty="0" err="1">
                <a:latin typeface="Verdana"/>
                <a:ea typeface="Verdana"/>
              </a:rPr>
              <a:t>kombineret</a:t>
            </a:r>
            <a:r>
              <a:rPr lang="en-US" dirty="0">
                <a:latin typeface="Verdana"/>
                <a:ea typeface="Verdana"/>
              </a:rPr>
              <a:t> </a:t>
            </a:r>
            <a:r>
              <a:rPr lang="en-US" dirty="0" err="1">
                <a:latin typeface="Verdana"/>
                <a:ea typeface="Verdana"/>
              </a:rPr>
              <a:t>fællesspisning</a:t>
            </a:r>
            <a:r>
              <a:rPr lang="en-US" dirty="0">
                <a:latin typeface="Verdana"/>
                <a:ea typeface="Verdana"/>
              </a:rPr>
              <a:t> </a:t>
            </a:r>
            <a:r>
              <a:rPr lang="en-US" dirty="0" err="1">
                <a:latin typeface="Verdana"/>
                <a:ea typeface="Verdana"/>
              </a:rPr>
              <a:t>og</a:t>
            </a:r>
            <a:r>
              <a:rPr lang="en-US" dirty="0">
                <a:latin typeface="Verdana"/>
                <a:ea typeface="Verdana"/>
              </a:rPr>
              <a:t> </a:t>
            </a:r>
            <a:r>
              <a:rPr lang="en-US" dirty="0" err="1">
                <a:latin typeface="Verdana"/>
                <a:ea typeface="Verdana"/>
              </a:rPr>
              <a:t>filmaften</a:t>
            </a:r>
            <a:r>
              <a:rPr lang="en-US" dirty="0">
                <a:latin typeface="Verdana"/>
                <a:ea typeface="Verdana"/>
              </a:rPr>
              <a:t>, </a:t>
            </a:r>
            <a:r>
              <a:rPr lang="en-US" dirty="0" err="1">
                <a:latin typeface="Verdana"/>
                <a:ea typeface="Verdana"/>
              </a:rPr>
              <a:t>forskellige</a:t>
            </a:r>
            <a:r>
              <a:rPr lang="en-US" dirty="0">
                <a:latin typeface="Verdana"/>
                <a:ea typeface="Verdana"/>
              </a:rPr>
              <a:t> </a:t>
            </a:r>
            <a:r>
              <a:rPr lang="en-US" dirty="0" err="1">
                <a:latin typeface="Verdana"/>
                <a:ea typeface="Verdana"/>
              </a:rPr>
              <a:t>kreative</a:t>
            </a:r>
            <a:r>
              <a:rPr lang="en-US" dirty="0">
                <a:latin typeface="Verdana"/>
                <a:ea typeface="Verdana"/>
              </a:rPr>
              <a:t> workshops, </a:t>
            </a:r>
            <a:r>
              <a:rPr lang="en-US" dirty="0" err="1">
                <a:latin typeface="Verdana"/>
                <a:ea typeface="Verdana"/>
              </a:rPr>
              <a:t>f.eks</a:t>
            </a:r>
            <a:r>
              <a:rPr lang="en-US" dirty="0">
                <a:latin typeface="Verdana"/>
                <a:ea typeface="Verdana"/>
              </a:rPr>
              <a:t>. </a:t>
            </a:r>
            <a:r>
              <a:rPr lang="en-US" dirty="0" err="1">
                <a:latin typeface="Verdana"/>
                <a:ea typeface="Verdana"/>
              </a:rPr>
              <a:t>dekorering</a:t>
            </a:r>
            <a:r>
              <a:rPr lang="en-US" dirty="0">
                <a:latin typeface="Verdana"/>
                <a:ea typeface="Verdana"/>
              </a:rPr>
              <a:t> </a:t>
            </a:r>
            <a:r>
              <a:rPr lang="en-US" dirty="0" err="1">
                <a:latin typeface="Verdana"/>
                <a:ea typeface="Verdana"/>
              </a:rPr>
              <a:t>af</a:t>
            </a:r>
            <a:r>
              <a:rPr lang="en-US" dirty="0">
                <a:latin typeface="Verdana"/>
                <a:ea typeface="Verdana"/>
              </a:rPr>
              <a:t> Warhammer figurer </a:t>
            </a:r>
            <a:r>
              <a:rPr lang="en-US" dirty="0" err="1">
                <a:latin typeface="Verdana"/>
                <a:ea typeface="Verdana"/>
              </a:rPr>
              <a:t>og</a:t>
            </a:r>
            <a:r>
              <a:rPr lang="en-US" dirty="0">
                <a:latin typeface="Verdana"/>
                <a:ea typeface="Verdana"/>
              </a:rPr>
              <a:t> </a:t>
            </a:r>
            <a:r>
              <a:rPr lang="en-US" dirty="0" err="1">
                <a:latin typeface="Verdana"/>
                <a:ea typeface="Verdana"/>
              </a:rPr>
              <a:t>dragebygning</a:t>
            </a:r>
            <a:r>
              <a:rPr lang="en-US" dirty="0">
                <a:latin typeface="Verdana"/>
                <a:ea typeface="Verdana"/>
              </a:rPr>
              <a:t>, et </a:t>
            </a:r>
            <a:r>
              <a:rPr lang="en-US" dirty="0" err="1">
                <a:latin typeface="Verdana"/>
                <a:ea typeface="Verdana"/>
              </a:rPr>
              <a:t>tema</a:t>
            </a:r>
            <a:r>
              <a:rPr lang="en-US" dirty="0">
                <a:latin typeface="Verdana"/>
                <a:ea typeface="Verdana"/>
              </a:rPr>
              <a:t> med </a:t>
            </a:r>
            <a:r>
              <a:rPr lang="en-US" dirty="0" err="1">
                <a:latin typeface="Verdana"/>
                <a:ea typeface="Verdana"/>
              </a:rPr>
              <a:t>ligestilling</a:t>
            </a:r>
            <a:r>
              <a:rPr lang="en-US" dirty="0">
                <a:latin typeface="Verdana"/>
                <a:ea typeface="Verdana"/>
              </a:rPr>
              <a:t> </a:t>
            </a:r>
            <a:r>
              <a:rPr lang="en-US" dirty="0" err="1">
                <a:latin typeface="Verdana"/>
                <a:ea typeface="Verdana"/>
              </a:rPr>
              <a:t>og</a:t>
            </a:r>
            <a:r>
              <a:rPr lang="en-US" dirty="0">
                <a:latin typeface="Verdana"/>
                <a:ea typeface="Verdana"/>
              </a:rPr>
              <a:t> </a:t>
            </a:r>
            <a:r>
              <a:rPr lang="en-US" dirty="0" err="1">
                <a:latin typeface="Verdana"/>
                <a:ea typeface="Verdana"/>
              </a:rPr>
              <a:t>demokrati</a:t>
            </a:r>
            <a:r>
              <a:rPr lang="en-US" dirty="0">
                <a:latin typeface="Verdana"/>
                <a:ea typeface="Verdana"/>
              </a:rPr>
              <a:t> </a:t>
            </a:r>
            <a:r>
              <a:rPr lang="en-US" dirty="0" err="1">
                <a:latin typeface="Verdana"/>
                <a:ea typeface="Verdana"/>
              </a:rPr>
              <a:t>i</a:t>
            </a:r>
            <a:r>
              <a:rPr lang="en-US" dirty="0">
                <a:latin typeface="Verdana"/>
                <a:ea typeface="Verdana"/>
              </a:rPr>
              <a:t> </a:t>
            </a:r>
            <a:r>
              <a:rPr lang="en-US" dirty="0" err="1">
                <a:latin typeface="Verdana"/>
                <a:ea typeface="Verdana"/>
              </a:rPr>
              <a:t>forbindelse</a:t>
            </a:r>
            <a:r>
              <a:rPr lang="en-US" dirty="0">
                <a:latin typeface="Verdana"/>
                <a:ea typeface="Verdana"/>
              </a:rPr>
              <a:t> med </a:t>
            </a:r>
            <a:r>
              <a:rPr lang="en-US" dirty="0" err="1">
                <a:latin typeface="Verdana"/>
                <a:ea typeface="Verdana"/>
              </a:rPr>
              <a:t>Kvindernes</a:t>
            </a:r>
            <a:r>
              <a:rPr lang="en-US" dirty="0">
                <a:latin typeface="Verdana"/>
                <a:ea typeface="Verdana"/>
              </a:rPr>
              <a:t> </a:t>
            </a:r>
            <a:r>
              <a:rPr lang="en-US" dirty="0" err="1">
                <a:latin typeface="Verdana"/>
                <a:ea typeface="Verdana"/>
              </a:rPr>
              <a:t>internationale</a:t>
            </a:r>
            <a:r>
              <a:rPr lang="en-US" dirty="0">
                <a:latin typeface="Verdana"/>
                <a:ea typeface="Verdana"/>
              </a:rPr>
              <a:t> </a:t>
            </a:r>
            <a:r>
              <a:rPr lang="en-US" dirty="0" err="1">
                <a:latin typeface="Verdana"/>
                <a:ea typeface="Verdana"/>
              </a:rPr>
              <a:t>kampdag</a:t>
            </a:r>
            <a:r>
              <a:rPr lang="en-US" dirty="0">
                <a:latin typeface="Verdana"/>
                <a:ea typeface="Verdana"/>
              </a:rPr>
              <a:t> den 8. marts </a:t>
            </a:r>
            <a:r>
              <a:rPr lang="en-US" dirty="0" err="1">
                <a:latin typeface="Verdana"/>
                <a:ea typeface="Verdana"/>
              </a:rPr>
              <a:t>samt</a:t>
            </a:r>
            <a:r>
              <a:rPr lang="en-US" dirty="0">
                <a:latin typeface="Verdana"/>
                <a:ea typeface="Verdana"/>
              </a:rPr>
              <a:t> </a:t>
            </a:r>
            <a:r>
              <a:rPr lang="en-US" dirty="0" err="1">
                <a:latin typeface="Verdana"/>
                <a:ea typeface="Verdana"/>
              </a:rPr>
              <a:t>en</a:t>
            </a:r>
            <a:r>
              <a:rPr lang="en-US" dirty="0">
                <a:latin typeface="Verdana"/>
                <a:ea typeface="Verdana"/>
              </a:rPr>
              <a:t> </a:t>
            </a:r>
            <a:r>
              <a:rPr lang="en-US" dirty="0" err="1">
                <a:latin typeface="Verdana"/>
                <a:ea typeface="Verdana"/>
              </a:rPr>
              <a:t>hiphop-koncert</a:t>
            </a:r>
            <a:r>
              <a:rPr lang="en-US" dirty="0">
                <a:latin typeface="Verdana"/>
                <a:ea typeface="Verdana"/>
              </a:rPr>
              <a:t>. </a:t>
            </a:r>
          </a:p>
        </p:txBody>
      </p:sp>
      <p:sp>
        <p:nvSpPr>
          <p:cNvPr id="16" name="Pladsholder til tekst 15">
            <a:extLst>
              <a:ext uri="{FF2B5EF4-FFF2-40B4-BE49-F238E27FC236}">
                <a16:creationId xmlns:a16="http://schemas.microsoft.com/office/drawing/2014/main" id="{1B71AF04-0C8A-8621-D2D2-0D480F205642}"/>
              </a:ext>
            </a:extLst>
          </p:cNvPr>
          <p:cNvSpPr>
            <a:spLocks noGrp="1"/>
          </p:cNvSpPr>
          <p:nvPr>
            <p:ph type="body" sz="quarter" idx="17"/>
          </p:nvPr>
        </p:nvSpPr>
        <p:spPr/>
        <p:txBody>
          <a:bodyPr/>
          <a:lstStyle/>
          <a:p>
            <a:endParaRPr lang="da-DK"/>
          </a:p>
        </p:txBody>
      </p:sp>
      <p:sp>
        <p:nvSpPr>
          <p:cNvPr id="5" name="Text Placeholder 4">
            <a:extLst>
              <a:ext uri="{FF2B5EF4-FFF2-40B4-BE49-F238E27FC236}">
                <a16:creationId xmlns:a16="http://schemas.microsoft.com/office/drawing/2014/main" id="{E27A821C-AB24-1D02-90BC-04E4B246A778}"/>
              </a:ext>
            </a:extLst>
          </p:cNvPr>
          <p:cNvSpPr>
            <a:spLocks noGrp="1"/>
          </p:cNvSpPr>
          <p:nvPr>
            <p:ph type="body" sz="quarter" idx="12"/>
          </p:nvPr>
        </p:nvSpPr>
        <p:spPr/>
        <p:txBody>
          <a:bodyPr lIns="91440" tIns="45720" rIns="91440" bIns="45720" anchor="t"/>
          <a:lstStyle/>
          <a:p>
            <a:endParaRPr lang="en-US" dirty="0">
              <a:latin typeface="Verdana"/>
              <a:ea typeface="Verdana"/>
            </a:endParaRPr>
          </a:p>
          <a:p>
            <a:endParaRPr lang="en-US" dirty="0">
              <a:latin typeface="Verdana"/>
              <a:ea typeface="Verdana"/>
            </a:endParaRPr>
          </a:p>
          <a:p>
            <a:endParaRPr lang="en-US" dirty="0">
              <a:latin typeface="Verdana"/>
              <a:ea typeface="Verdana"/>
            </a:endParaRPr>
          </a:p>
        </p:txBody>
      </p:sp>
      <p:sp>
        <p:nvSpPr>
          <p:cNvPr id="17" name="Pladsholder til tekst 16">
            <a:extLst>
              <a:ext uri="{FF2B5EF4-FFF2-40B4-BE49-F238E27FC236}">
                <a16:creationId xmlns:a16="http://schemas.microsoft.com/office/drawing/2014/main" id="{412892B7-DC54-1ABD-74C9-4DD958673DED}"/>
              </a:ext>
            </a:extLst>
          </p:cNvPr>
          <p:cNvSpPr>
            <a:spLocks noGrp="1"/>
          </p:cNvSpPr>
          <p:nvPr>
            <p:ph type="body" sz="quarter" idx="18"/>
          </p:nvPr>
        </p:nvSpPr>
        <p:spPr/>
        <p:txBody>
          <a:bodyPr/>
          <a:lstStyle/>
          <a:p>
            <a:endParaRPr lang="da-DK"/>
          </a:p>
        </p:txBody>
      </p:sp>
      <p:pic>
        <p:nvPicPr>
          <p:cNvPr id="10" name="Picture 9" descr="A group of people sitting around a table playing a board game&#10;&#10;AI-generated content may be incorrect.">
            <a:extLst>
              <a:ext uri="{FF2B5EF4-FFF2-40B4-BE49-F238E27FC236}">
                <a16:creationId xmlns:a16="http://schemas.microsoft.com/office/drawing/2014/main" id="{E84E9CB8-53B9-5814-3FE0-730A8A155F9D}"/>
              </a:ext>
            </a:extLst>
          </p:cNvPr>
          <p:cNvPicPr>
            <a:picLocks noChangeAspect="1"/>
          </p:cNvPicPr>
          <p:nvPr/>
        </p:nvPicPr>
        <p:blipFill>
          <a:blip r:embed="rId2"/>
          <a:srcRect t="12411" b="22369"/>
          <a:stretch/>
        </p:blipFill>
        <p:spPr>
          <a:xfrm>
            <a:off x="2860675" y="4751267"/>
            <a:ext cx="3117850" cy="1468438"/>
          </a:xfrm>
          <a:prstGeom prst="rect">
            <a:avLst/>
          </a:prstGeom>
        </p:spPr>
      </p:pic>
      <p:pic>
        <p:nvPicPr>
          <p:cNvPr id="11" name="Picture 10" descr="A group of people eating at a table&#10;&#10;AI-generated content may be incorrect.">
            <a:extLst>
              <a:ext uri="{FF2B5EF4-FFF2-40B4-BE49-F238E27FC236}">
                <a16:creationId xmlns:a16="http://schemas.microsoft.com/office/drawing/2014/main" id="{33DA6724-E4CF-73BE-91E0-91E424C94871}"/>
              </a:ext>
            </a:extLst>
          </p:cNvPr>
          <p:cNvPicPr>
            <a:picLocks noChangeAspect="1"/>
          </p:cNvPicPr>
          <p:nvPr/>
        </p:nvPicPr>
        <p:blipFill>
          <a:blip r:embed="rId3"/>
          <a:srcRect b="50154"/>
          <a:stretch/>
        </p:blipFill>
        <p:spPr>
          <a:xfrm>
            <a:off x="7259470" y="1996589"/>
            <a:ext cx="1799456" cy="907320"/>
          </a:xfrm>
          <a:prstGeom prst="rect">
            <a:avLst/>
          </a:prstGeom>
        </p:spPr>
      </p:pic>
      <p:pic>
        <p:nvPicPr>
          <p:cNvPr id="12" name="Picture 11" descr="A group of people painting on a table&#10;&#10;AI-generated content may be incorrect.">
            <a:extLst>
              <a:ext uri="{FF2B5EF4-FFF2-40B4-BE49-F238E27FC236}">
                <a16:creationId xmlns:a16="http://schemas.microsoft.com/office/drawing/2014/main" id="{A135E58A-A7DD-8597-F8D2-65BC506B3518}"/>
              </a:ext>
            </a:extLst>
          </p:cNvPr>
          <p:cNvPicPr>
            <a:picLocks noChangeAspect="1"/>
          </p:cNvPicPr>
          <p:nvPr/>
        </p:nvPicPr>
        <p:blipFill>
          <a:blip r:embed="rId4"/>
          <a:srcRect l="444" t="7236" r="947" b="30124"/>
          <a:stretch/>
        </p:blipFill>
        <p:spPr>
          <a:xfrm>
            <a:off x="6184900" y="4751267"/>
            <a:ext cx="3117850" cy="1468437"/>
          </a:xfrm>
          <a:prstGeom prst="rect">
            <a:avLst/>
          </a:prstGeom>
        </p:spPr>
      </p:pic>
      <p:pic>
        <p:nvPicPr>
          <p:cNvPr id="13" name="Picture 12" descr="A person looking at clothes on swingers&#10;&#10;AI-generated content may be incorrect.">
            <a:extLst>
              <a:ext uri="{FF2B5EF4-FFF2-40B4-BE49-F238E27FC236}">
                <a16:creationId xmlns:a16="http://schemas.microsoft.com/office/drawing/2014/main" id="{F9431B91-3DA9-C4EE-D9F6-3029BE384753}"/>
              </a:ext>
            </a:extLst>
          </p:cNvPr>
          <p:cNvPicPr>
            <a:picLocks noChangeAspect="1"/>
          </p:cNvPicPr>
          <p:nvPr/>
        </p:nvPicPr>
        <p:blipFill>
          <a:blip r:embed="rId5"/>
          <a:srcRect l="17826" t="13676" r="17091" b="3646"/>
          <a:stretch/>
        </p:blipFill>
        <p:spPr>
          <a:xfrm>
            <a:off x="591651" y="3995371"/>
            <a:ext cx="1958975" cy="2224333"/>
          </a:xfrm>
          <a:prstGeom prst="rect">
            <a:avLst/>
          </a:prstGeom>
        </p:spPr>
      </p:pic>
    </p:spTree>
    <p:extLst>
      <p:ext uri="{BB962C8B-B14F-4D97-AF65-F5344CB8AC3E}">
        <p14:creationId xmlns:p14="http://schemas.microsoft.com/office/powerpoint/2010/main" val="3003132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D07B0-9ECC-F75B-3859-97BABCA89997}"/>
            </a:ext>
          </a:extLst>
        </p:cNvPr>
        <p:cNvGrpSpPr/>
        <p:nvPr/>
      </p:nvGrpSpPr>
      <p:grpSpPr>
        <a:xfrm>
          <a:off x="0" y="0"/>
          <a:ext cx="0" cy="0"/>
          <a:chOff x="0" y="0"/>
          <a:chExt cx="0" cy="0"/>
        </a:xfrm>
      </p:grpSpPr>
      <p:sp>
        <p:nvSpPr>
          <p:cNvPr id="12" name="Pladsholder til tekst 11">
            <a:extLst>
              <a:ext uri="{FF2B5EF4-FFF2-40B4-BE49-F238E27FC236}">
                <a16:creationId xmlns:a16="http://schemas.microsoft.com/office/drawing/2014/main" id="{2037003A-139B-B667-9E10-21314D6F4323}"/>
              </a:ext>
            </a:extLst>
          </p:cNvPr>
          <p:cNvSpPr>
            <a:spLocks noGrp="1"/>
          </p:cNvSpPr>
          <p:nvPr>
            <p:ph type="body" sz="quarter" idx="16"/>
          </p:nvPr>
        </p:nvSpPr>
        <p:spPr/>
        <p:txBody>
          <a:bodyPr/>
          <a:lstStyle/>
          <a:p>
            <a:r>
              <a:rPr lang="da-DK" dirty="0"/>
              <a:t>Indsatser/cases</a:t>
            </a:r>
          </a:p>
        </p:txBody>
      </p:sp>
      <p:sp>
        <p:nvSpPr>
          <p:cNvPr id="22" name="Pladsholder til tekst 21">
            <a:extLst>
              <a:ext uri="{FF2B5EF4-FFF2-40B4-BE49-F238E27FC236}">
                <a16:creationId xmlns:a16="http://schemas.microsoft.com/office/drawing/2014/main" id="{91CE050F-8D44-6808-08AD-7F2F3C37DA23}"/>
              </a:ext>
            </a:extLst>
          </p:cNvPr>
          <p:cNvSpPr>
            <a:spLocks noGrp="1"/>
          </p:cNvSpPr>
          <p:nvPr>
            <p:ph type="body" sz="quarter" idx="12"/>
          </p:nvPr>
        </p:nvSpPr>
        <p:spPr/>
        <p:txBody>
          <a:bodyPr/>
          <a:lstStyle/>
          <a:p>
            <a:endParaRPr lang="da-DK" dirty="0"/>
          </a:p>
        </p:txBody>
      </p:sp>
      <p:sp>
        <p:nvSpPr>
          <p:cNvPr id="23" name="Pladsholder til tekst 22">
            <a:extLst>
              <a:ext uri="{FF2B5EF4-FFF2-40B4-BE49-F238E27FC236}">
                <a16:creationId xmlns:a16="http://schemas.microsoft.com/office/drawing/2014/main" id="{C734D846-FA16-9517-89B1-5C0A0619A7C4}"/>
              </a:ext>
            </a:extLst>
          </p:cNvPr>
          <p:cNvSpPr>
            <a:spLocks noGrp="1"/>
          </p:cNvSpPr>
          <p:nvPr>
            <p:ph type="body" sz="quarter" idx="13"/>
          </p:nvPr>
        </p:nvSpPr>
        <p:spPr/>
        <p:txBody>
          <a:bodyPr/>
          <a:lstStyle/>
          <a:p>
            <a:endParaRPr lang="da-DK" dirty="0"/>
          </a:p>
        </p:txBody>
      </p:sp>
      <p:sp>
        <p:nvSpPr>
          <p:cNvPr id="5" name="Pladsholder til tekst 4">
            <a:extLst>
              <a:ext uri="{FF2B5EF4-FFF2-40B4-BE49-F238E27FC236}">
                <a16:creationId xmlns:a16="http://schemas.microsoft.com/office/drawing/2014/main" id="{CA9451FE-4DB1-C415-4B69-656DF7E20151}"/>
              </a:ext>
            </a:extLst>
          </p:cNvPr>
          <p:cNvSpPr>
            <a:spLocks noGrp="1"/>
          </p:cNvSpPr>
          <p:nvPr>
            <p:ph type="body" sz="quarter" idx="11"/>
          </p:nvPr>
        </p:nvSpPr>
        <p:spPr/>
        <p:txBody>
          <a:bodyPr/>
          <a:lstStyle/>
          <a:p>
            <a:r>
              <a:rPr lang="da-DK" b="1" dirty="0"/>
              <a:t>Markedshallen Guldborgsund</a:t>
            </a:r>
          </a:p>
          <a:p>
            <a:pPr>
              <a:buNone/>
            </a:pPr>
            <a:r>
              <a:rPr lang="da-DK" dirty="0">
                <a:solidFill>
                  <a:srgbClr val="000000"/>
                </a:solidFill>
                <a:effectLst/>
                <a:cs typeface="Aptos" panose="020B0004020202020204" pitchFamily="34" charset="0"/>
              </a:rPr>
              <a:t>Markedshallen er et sted for fællesskaber på kryds og tværs. </a:t>
            </a:r>
          </a:p>
          <a:p>
            <a:pPr>
              <a:buNone/>
            </a:pPr>
            <a:endParaRPr lang="da-DK" dirty="0">
              <a:solidFill>
                <a:srgbClr val="000000"/>
              </a:solidFill>
              <a:cs typeface="Aptos" panose="020B0004020202020204" pitchFamily="34" charset="0"/>
            </a:endParaRPr>
          </a:p>
          <a:p>
            <a:pPr>
              <a:buNone/>
            </a:pPr>
            <a:r>
              <a:rPr lang="da-DK" dirty="0">
                <a:solidFill>
                  <a:srgbClr val="000000"/>
                </a:solidFill>
                <a:effectLst/>
                <a:cs typeface="Aptos" panose="020B0004020202020204" pitchFamily="34" charset="0"/>
              </a:rPr>
              <a:t>Det vigtige er, at du har lyst til at være med til at dyrke og styrke det fælles vi. ”Her går vi til samfund”, lyder det fra flere frivillige i fællesskabet. </a:t>
            </a:r>
            <a:endParaRPr lang="da-DK" dirty="0">
              <a:effectLst/>
              <a:cs typeface="Aptos" panose="020B0004020202020204" pitchFamily="34" charset="0"/>
            </a:endParaRPr>
          </a:p>
          <a:p>
            <a:pPr>
              <a:buNone/>
            </a:pPr>
            <a:r>
              <a:rPr lang="da-DK" dirty="0">
                <a:solidFill>
                  <a:srgbClr val="000000"/>
                </a:solidFill>
                <a:effectLst/>
                <a:cs typeface="Aptos" panose="020B0004020202020204" pitchFamily="34" charset="0"/>
              </a:rPr>
              <a:t> </a:t>
            </a:r>
            <a:endParaRPr lang="da-DK" dirty="0">
              <a:effectLst/>
              <a:cs typeface="Aptos" panose="020B0004020202020204" pitchFamily="34" charset="0"/>
            </a:endParaRPr>
          </a:p>
          <a:p>
            <a:pPr>
              <a:buNone/>
            </a:pPr>
            <a:r>
              <a:rPr lang="da-DK" dirty="0">
                <a:solidFill>
                  <a:srgbClr val="000000"/>
                </a:solidFill>
                <a:effectLst/>
                <a:cs typeface="Aptos" panose="020B0004020202020204" pitchFamily="34" charset="0"/>
              </a:rPr>
              <a:t>Vi fjerner generelt barriererne for deltagelse, for her kan man komme ind fra gaden med sin idé, og både starte eller indgå i projekter indenfor Markedshallens temaer: ”Fra vi’ unge til vi’ ældre”, ”Rør dig og bliv rørt”, ”Alt fra jord til bord” samt ”Indtryk, udtryk og aftryk”. </a:t>
            </a:r>
          </a:p>
          <a:p>
            <a:pPr>
              <a:buNone/>
            </a:pPr>
            <a:endParaRPr lang="da-DK" dirty="0">
              <a:solidFill>
                <a:srgbClr val="000000"/>
              </a:solidFill>
              <a:cs typeface="Aptos" panose="020B0004020202020204" pitchFamily="34" charset="0"/>
            </a:endParaRPr>
          </a:p>
          <a:p>
            <a:pPr>
              <a:buNone/>
            </a:pPr>
            <a:r>
              <a:rPr lang="da-DK" dirty="0">
                <a:solidFill>
                  <a:srgbClr val="000000"/>
                </a:solidFill>
                <a:effectLst/>
                <a:cs typeface="Aptos" panose="020B0004020202020204" pitchFamily="34" charset="0"/>
              </a:rPr>
              <a:t>Deltagelse styrker demokratisk engagement og udvikler færdigheder som fx samarbejde og relationer uanset hvem man er, hvor gammel man er og hvor man kommer fra.</a:t>
            </a:r>
            <a:endParaRPr lang="da-DK" dirty="0">
              <a:effectLst/>
              <a:cs typeface="Aptos" panose="020B0004020202020204" pitchFamily="34" charset="0"/>
            </a:endParaRPr>
          </a:p>
          <a:p>
            <a:pPr>
              <a:buNone/>
            </a:pPr>
            <a:r>
              <a:rPr lang="da-DK" dirty="0">
                <a:solidFill>
                  <a:srgbClr val="000000"/>
                </a:solidFill>
                <a:effectLst/>
                <a:cs typeface="Aptos" panose="020B0004020202020204" pitchFamily="34" charset="0"/>
              </a:rPr>
              <a:t> </a:t>
            </a:r>
            <a:endParaRPr lang="da-DK" dirty="0">
              <a:effectLst/>
              <a:cs typeface="Aptos" panose="020B0004020202020204" pitchFamily="34" charset="0"/>
            </a:endParaRPr>
          </a:p>
          <a:p>
            <a:pPr>
              <a:buNone/>
            </a:pPr>
            <a:r>
              <a:rPr lang="da-DK" dirty="0">
                <a:solidFill>
                  <a:srgbClr val="000000"/>
                </a:solidFill>
                <a:effectLst/>
                <a:cs typeface="Aptos" panose="020B0004020202020204" pitchFamily="34" charset="0"/>
              </a:rPr>
              <a:t>Når det er sagt, så skal vi styrke unges involvering i beslutninger, som vedrører deres eget liv. </a:t>
            </a:r>
          </a:p>
          <a:p>
            <a:pPr>
              <a:buNone/>
            </a:pPr>
            <a:endParaRPr lang="da-DK" dirty="0">
              <a:solidFill>
                <a:srgbClr val="000000"/>
              </a:solidFill>
              <a:cs typeface="Aptos" panose="020B0004020202020204" pitchFamily="34" charset="0"/>
            </a:endParaRPr>
          </a:p>
          <a:p>
            <a:pPr>
              <a:buNone/>
            </a:pPr>
            <a:r>
              <a:rPr lang="da-DK" dirty="0">
                <a:solidFill>
                  <a:srgbClr val="000000"/>
                </a:solidFill>
                <a:effectLst/>
                <a:cs typeface="Aptos" panose="020B0004020202020204" pitchFamily="34" charset="0"/>
              </a:rPr>
              <a:t>I Markedshallen får unge mellem 15 – 30 år derfor en forlomme i at idégenerere, udvikle og facilitere deres egne projekter. </a:t>
            </a:r>
          </a:p>
          <a:p>
            <a:pPr>
              <a:buNone/>
            </a:pPr>
            <a:endParaRPr lang="da-DK" dirty="0">
              <a:solidFill>
                <a:srgbClr val="000000"/>
              </a:solidFill>
              <a:cs typeface="Aptos" panose="020B0004020202020204" pitchFamily="34" charset="0"/>
            </a:endParaRPr>
          </a:p>
          <a:p>
            <a:pPr>
              <a:buNone/>
            </a:pPr>
            <a:r>
              <a:rPr lang="da-DK" dirty="0">
                <a:solidFill>
                  <a:srgbClr val="000000"/>
                </a:solidFill>
                <a:effectLst/>
                <a:cs typeface="Aptos" panose="020B0004020202020204" pitchFamily="34" charset="0"/>
              </a:rPr>
              <a:t>Unge bringer nye perspektiver og innovative løsninger til bordet. Når deres stemme bliver hørt, og de får lov til at gøre noget meningsfuldt sammen med andre, så øges deres selvværd og selvtillid, hvilket har en positiv indvirkning på mental trivsel og livskvalitet. </a:t>
            </a:r>
          </a:p>
          <a:p>
            <a:pPr>
              <a:buNone/>
            </a:pPr>
            <a:endParaRPr lang="da-DK" dirty="0">
              <a:solidFill>
                <a:srgbClr val="000000"/>
              </a:solidFill>
              <a:cs typeface="Aptos" panose="020B0004020202020204" pitchFamily="34" charset="0"/>
            </a:endParaRPr>
          </a:p>
          <a:p>
            <a:pPr>
              <a:buNone/>
            </a:pPr>
            <a:r>
              <a:rPr lang="da-DK" dirty="0">
                <a:solidFill>
                  <a:srgbClr val="000000"/>
                </a:solidFill>
                <a:effectLst/>
                <a:cs typeface="Aptos" panose="020B0004020202020204" pitchFamily="34" charset="0"/>
              </a:rPr>
              <a:t>Når unge deltager aktivt, sikrer vi, at deres idéer bliver en naturlig del af løsningerne på både nutidens og fremtidens udfordringer.</a:t>
            </a:r>
            <a:endParaRPr lang="da-DK" dirty="0">
              <a:effectLst/>
              <a:cs typeface="Aptos" panose="020B0004020202020204" pitchFamily="34" charset="0"/>
            </a:endParaRPr>
          </a:p>
          <a:p>
            <a:pPr>
              <a:buNone/>
            </a:pPr>
            <a:r>
              <a:rPr lang="da-DK" dirty="0">
                <a:solidFill>
                  <a:srgbClr val="000000"/>
                </a:solidFill>
                <a:effectLst/>
                <a:cs typeface="Aptos" panose="020B0004020202020204" pitchFamily="34" charset="0"/>
              </a:rPr>
              <a:t> </a:t>
            </a:r>
            <a:endParaRPr lang="da-DK" dirty="0">
              <a:effectLst/>
              <a:cs typeface="Aptos" panose="020B0004020202020204" pitchFamily="34" charset="0"/>
            </a:endParaRPr>
          </a:p>
          <a:p>
            <a:pPr>
              <a:buNone/>
            </a:pPr>
            <a:r>
              <a:rPr lang="da-DK" dirty="0">
                <a:solidFill>
                  <a:srgbClr val="000000"/>
                </a:solidFill>
                <a:effectLst/>
                <a:cs typeface="Aptos" panose="020B0004020202020204" pitchFamily="34" charset="0"/>
              </a:rPr>
              <a:t>I Markedshallen er alle velkomne til at bidrage til en bæredygtig fælles fremtid, hvor den lokale forankring er lige så vigtig, som det globale udsyn.</a:t>
            </a:r>
            <a:r>
              <a:rPr lang="da-DK" dirty="0">
                <a:solidFill>
                  <a:srgbClr val="000000"/>
                </a:solidFill>
                <a:effectLst/>
                <a:latin typeface="Verdana" panose="020B0604030504040204" pitchFamily="34" charset="0"/>
                <a:ea typeface="Aptos" panose="020B0004020202020204" pitchFamily="34" charset="0"/>
                <a:cs typeface="Aptos" panose="020B0004020202020204" pitchFamily="34" charset="0"/>
              </a:rPr>
              <a:t> </a:t>
            </a: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dirty="0">
              <a:solidFill>
                <a:srgbClr val="000000"/>
              </a:solidFill>
              <a:ea typeface="Aptos" panose="020B0004020202020204" pitchFamily="34" charset="0"/>
              <a:cs typeface="Aptos" panose="020B0004020202020204" pitchFamily="34" charset="0"/>
            </a:endParaRPr>
          </a:p>
          <a:p>
            <a:pPr>
              <a:buNone/>
            </a:pPr>
            <a:endParaRPr lang="da-DK" i="1" dirty="0">
              <a:solidFill>
                <a:srgbClr val="000000"/>
              </a:solidFill>
              <a:effectLst/>
              <a:latin typeface="Verdana" panose="020B0604030504040204" pitchFamily="34" charset="0"/>
              <a:ea typeface="Aptos" panose="020B0004020202020204" pitchFamily="34" charset="0"/>
              <a:cs typeface="Aptos" panose="020B0004020202020204" pitchFamily="34" charset="0"/>
            </a:endParaRPr>
          </a:p>
          <a:p>
            <a:pPr>
              <a:buNone/>
            </a:pPr>
            <a:endParaRPr lang="da-DK" i="1" dirty="0">
              <a:solidFill>
                <a:srgbClr val="000000"/>
              </a:solidFill>
              <a:ea typeface="Aptos" panose="020B0004020202020204" pitchFamily="34" charset="0"/>
              <a:cs typeface="Aptos" panose="020B0004020202020204" pitchFamily="34" charset="0"/>
            </a:endParaRPr>
          </a:p>
          <a:p>
            <a:pPr>
              <a:buNone/>
            </a:pPr>
            <a:endParaRPr lang="da-DK" i="1" dirty="0">
              <a:solidFill>
                <a:srgbClr val="000000"/>
              </a:solidFill>
              <a:effectLst/>
              <a:latin typeface="Verdana" panose="020B0604030504040204" pitchFamily="34" charset="0"/>
              <a:ea typeface="Aptos" panose="020B0004020202020204" pitchFamily="34" charset="0"/>
              <a:cs typeface="Aptos" panose="020B0004020202020204" pitchFamily="34" charset="0"/>
            </a:endParaRPr>
          </a:p>
          <a:p>
            <a:pPr>
              <a:buNone/>
            </a:pPr>
            <a:endParaRPr lang="da-DK" i="1" dirty="0">
              <a:solidFill>
                <a:srgbClr val="000000"/>
              </a:solidFill>
              <a:ea typeface="Aptos" panose="020B0004020202020204" pitchFamily="34" charset="0"/>
              <a:cs typeface="Aptos" panose="020B0004020202020204" pitchFamily="34" charset="0"/>
            </a:endParaRPr>
          </a:p>
          <a:p>
            <a:pPr>
              <a:buNone/>
            </a:pPr>
            <a:endParaRPr lang="da-DK" i="1" dirty="0">
              <a:solidFill>
                <a:srgbClr val="000000"/>
              </a:solidFill>
              <a:effectLst/>
              <a:latin typeface="Verdana" panose="020B0604030504040204" pitchFamily="34" charset="0"/>
              <a:ea typeface="Aptos" panose="020B0004020202020204" pitchFamily="34" charset="0"/>
              <a:cs typeface="Aptos" panose="020B0004020202020204" pitchFamily="34" charset="0"/>
            </a:endParaRPr>
          </a:p>
          <a:p>
            <a:pPr>
              <a:buNone/>
            </a:pPr>
            <a:endParaRPr lang="da-DK" i="1" dirty="0">
              <a:solidFill>
                <a:srgbClr val="000000"/>
              </a:solidFill>
              <a:ea typeface="Aptos" panose="020B0004020202020204" pitchFamily="34" charset="0"/>
              <a:cs typeface="Aptos" panose="020B0004020202020204" pitchFamily="34" charset="0"/>
            </a:endParaRPr>
          </a:p>
          <a:p>
            <a:pPr>
              <a:buNone/>
            </a:pPr>
            <a:endParaRPr lang="da-DK" i="1" dirty="0">
              <a:solidFill>
                <a:srgbClr val="000000"/>
              </a:solidFill>
              <a:effectLst/>
              <a:latin typeface="Verdana" panose="020B0604030504040204" pitchFamily="34" charset="0"/>
              <a:ea typeface="Aptos" panose="020B0004020202020204" pitchFamily="34" charset="0"/>
              <a:cs typeface="Aptos" panose="020B0004020202020204" pitchFamily="34" charset="0"/>
            </a:endParaRPr>
          </a:p>
          <a:p>
            <a:pPr>
              <a:buNone/>
            </a:pPr>
            <a:endParaRPr lang="da-DK" i="1" dirty="0">
              <a:solidFill>
                <a:srgbClr val="000000"/>
              </a:solidFill>
              <a:ea typeface="Aptos" panose="020B0004020202020204" pitchFamily="34" charset="0"/>
              <a:cs typeface="Aptos" panose="020B0004020202020204" pitchFamily="34" charset="0"/>
            </a:endParaRPr>
          </a:p>
          <a:p>
            <a:pPr>
              <a:buNone/>
            </a:pPr>
            <a:endParaRPr lang="da-DK" i="1" dirty="0">
              <a:solidFill>
                <a:srgbClr val="000000"/>
              </a:solidFill>
              <a:effectLst/>
              <a:latin typeface="Verdana" panose="020B0604030504040204" pitchFamily="34" charset="0"/>
              <a:ea typeface="Aptos" panose="020B0004020202020204" pitchFamily="34" charset="0"/>
              <a:cs typeface="Aptos" panose="020B0004020202020204" pitchFamily="34" charset="0"/>
            </a:endParaRPr>
          </a:p>
          <a:p>
            <a:pPr>
              <a:buNone/>
            </a:pPr>
            <a:endParaRPr lang="da-DK" i="1" dirty="0">
              <a:solidFill>
                <a:srgbClr val="000000"/>
              </a:solidFill>
              <a:ea typeface="Aptos" panose="020B0004020202020204" pitchFamily="34" charset="0"/>
              <a:cs typeface="Aptos" panose="020B0004020202020204" pitchFamily="34" charset="0"/>
            </a:endParaRPr>
          </a:p>
          <a:p>
            <a:pPr>
              <a:buNone/>
            </a:pPr>
            <a:endParaRPr lang="da-DK" i="1" dirty="0">
              <a:solidFill>
                <a:srgbClr val="000000"/>
              </a:solidFill>
              <a:effectLst/>
              <a:latin typeface="Verdana" panose="020B0604030504040204" pitchFamily="34" charset="0"/>
              <a:ea typeface="Aptos" panose="020B0004020202020204" pitchFamily="34" charset="0"/>
              <a:cs typeface="Aptos" panose="020B0004020202020204" pitchFamily="34" charset="0"/>
            </a:endParaRPr>
          </a:p>
          <a:p>
            <a:pPr>
              <a:buNone/>
            </a:pPr>
            <a:endParaRPr lang="da-DK" i="1" dirty="0">
              <a:solidFill>
                <a:srgbClr val="000000"/>
              </a:solidFill>
              <a:ea typeface="Aptos" panose="020B0004020202020204" pitchFamily="34" charset="0"/>
              <a:cs typeface="Aptos" panose="020B0004020202020204" pitchFamily="34" charset="0"/>
            </a:endParaRPr>
          </a:p>
          <a:p>
            <a:pPr>
              <a:buNone/>
            </a:pPr>
            <a:r>
              <a:rPr lang="da-DK" i="1" dirty="0">
                <a:solidFill>
                  <a:srgbClr val="000000"/>
                </a:solidFill>
                <a:effectLst/>
                <a:latin typeface="Verdana" panose="020B0604030504040204" pitchFamily="34" charset="0"/>
                <a:ea typeface="Aptos" panose="020B0004020202020204" pitchFamily="34" charset="0"/>
                <a:cs typeface="Aptos" panose="020B0004020202020204" pitchFamily="34" charset="0"/>
              </a:rPr>
              <a:t>         </a:t>
            </a:r>
            <a:endParaRPr lang="da-DK" i="1" dirty="0">
              <a:solidFill>
                <a:srgbClr val="000000"/>
              </a:solidFill>
              <a:cs typeface="Aptos" panose="020B0004020202020204" pitchFamily="34" charset="0"/>
            </a:endParaRPr>
          </a:p>
          <a:p>
            <a:pPr>
              <a:buNone/>
            </a:pPr>
            <a:endParaRPr lang="da-DK" dirty="0">
              <a:solidFill>
                <a:srgbClr val="000000"/>
              </a:solidFill>
              <a:effectLst/>
              <a:cs typeface="Aptos" panose="020B0004020202020204" pitchFamily="34" charset="0"/>
            </a:endParaRPr>
          </a:p>
          <a:p>
            <a:pPr>
              <a:buNone/>
            </a:pPr>
            <a:endParaRPr lang="da-DK" dirty="0">
              <a:effectLst/>
              <a:cs typeface="Aptos" panose="020B0004020202020204" pitchFamily="34" charset="0"/>
            </a:endParaRPr>
          </a:p>
          <a:p>
            <a:r>
              <a:rPr lang="da-DK" dirty="0">
                <a:solidFill>
                  <a:srgbClr val="000000"/>
                </a:solidFill>
                <a:effectLst/>
                <a:cs typeface="Aptos" panose="020B0004020202020204" pitchFamily="34" charset="0"/>
              </a:rPr>
              <a:t> </a:t>
            </a:r>
            <a:endParaRPr lang="da-DK" dirty="0">
              <a:effectLst/>
              <a:cs typeface="Aptos" panose="020B0004020202020204" pitchFamily="34" charset="0"/>
            </a:endParaRPr>
          </a:p>
          <a:p>
            <a:endParaRPr lang="da-DK" dirty="0"/>
          </a:p>
          <a:p>
            <a:endParaRPr lang="da-DK" dirty="0"/>
          </a:p>
        </p:txBody>
      </p:sp>
      <p:sp>
        <p:nvSpPr>
          <p:cNvPr id="24" name="Pladsholder til tekst 23">
            <a:extLst>
              <a:ext uri="{FF2B5EF4-FFF2-40B4-BE49-F238E27FC236}">
                <a16:creationId xmlns:a16="http://schemas.microsoft.com/office/drawing/2014/main" id="{BBEE081F-02A1-7E0F-AE7B-DE2FCBAADC5A}"/>
              </a:ext>
            </a:extLst>
          </p:cNvPr>
          <p:cNvSpPr>
            <a:spLocks noGrp="1"/>
          </p:cNvSpPr>
          <p:nvPr>
            <p:ph type="body" sz="quarter" idx="17"/>
          </p:nvPr>
        </p:nvSpPr>
        <p:spPr/>
        <p:txBody>
          <a:bodyPr/>
          <a:lstStyle/>
          <a:p>
            <a:endParaRPr lang="da-DK"/>
          </a:p>
        </p:txBody>
      </p:sp>
      <p:sp>
        <p:nvSpPr>
          <p:cNvPr id="7" name="Pladsholder til slidenummer 6">
            <a:extLst>
              <a:ext uri="{FF2B5EF4-FFF2-40B4-BE49-F238E27FC236}">
                <a16:creationId xmlns:a16="http://schemas.microsoft.com/office/drawing/2014/main" id="{212CC39E-5B76-CDDA-69BF-93EB123877B6}"/>
              </a:ext>
            </a:extLst>
          </p:cNvPr>
          <p:cNvSpPr>
            <a:spLocks noGrp="1"/>
          </p:cNvSpPr>
          <p:nvPr>
            <p:ph type="sldNum" sz="quarter" idx="4"/>
          </p:nvPr>
        </p:nvSpPr>
        <p:spPr/>
        <p:txBody>
          <a:bodyPr/>
          <a:lstStyle/>
          <a:p>
            <a:fld id="{A302253D-EB53-403A-B8A6-CD8583468AA2}" type="slidenum">
              <a:rPr lang="da-DK" smtClean="0"/>
              <a:pPr/>
              <a:t>6</a:t>
            </a:fld>
            <a:endParaRPr lang="da-DK"/>
          </a:p>
        </p:txBody>
      </p:sp>
      <p:sp>
        <p:nvSpPr>
          <p:cNvPr id="2" name="Tekstfelt 1">
            <a:extLst>
              <a:ext uri="{FF2B5EF4-FFF2-40B4-BE49-F238E27FC236}">
                <a16:creationId xmlns:a16="http://schemas.microsoft.com/office/drawing/2014/main" id="{BCF31033-D098-0214-2453-C557750F7769}"/>
              </a:ext>
            </a:extLst>
          </p:cNvPr>
          <p:cNvSpPr txBox="1"/>
          <p:nvPr/>
        </p:nvSpPr>
        <p:spPr>
          <a:xfrm>
            <a:off x="7924541" y="3384337"/>
            <a:ext cx="1249578" cy="1200329"/>
          </a:xfrm>
          <a:prstGeom prst="rect">
            <a:avLst/>
          </a:prstGeom>
          <a:noFill/>
        </p:spPr>
        <p:txBody>
          <a:bodyPr wrap="square" rtlCol="0">
            <a:spAutoFit/>
          </a:bodyPr>
          <a:lstStyle/>
          <a:p>
            <a:r>
              <a:rPr lang="da-DK" sz="800" i="1" dirty="0">
                <a:solidFill>
                  <a:srgbClr val="000000"/>
                </a:solidFill>
                <a:effectLst/>
                <a:latin typeface="Verdana" panose="020B0604030504040204" pitchFamily="34" charset="0"/>
                <a:ea typeface="Aptos" panose="020B0004020202020204" pitchFamily="34" charset="0"/>
                <a:cs typeface="Aptos" panose="020B0004020202020204" pitchFamily="34" charset="0"/>
              </a:rPr>
              <a:t>Fotos er fra to nylige events med studerende fra hhv. Zealand i Nykøbing F (demokrati) og </a:t>
            </a:r>
            <a:r>
              <a:rPr lang="da-DK" sz="800" i="1" dirty="0" err="1">
                <a:solidFill>
                  <a:srgbClr val="000000"/>
                </a:solidFill>
                <a:effectLst/>
                <a:latin typeface="Verdana" panose="020B0604030504040204" pitchFamily="34" charset="0"/>
                <a:ea typeface="Aptos" panose="020B0004020202020204" pitchFamily="34" charset="0"/>
                <a:cs typeface="Aptos" panose="020B0004020202020204" pitchFamily="34" charset="0"/>
              </a:rPr>
              <a:t>Technishe</a:t>
            </a:r>
            <a:r>
              <a:rPr lang="da-DK" sz="800" i="1" dirty="0">
                <a:solidFill>
                  <a:srgbClr val="000000"/>
                </a:solidFill>
                <a:effectLst/>
                <a:latin typeface="Verdana" panose="020B0604030504040204" pitchFamily="34" charset="0"/>
                <a:ea typeface="Aptos" panose="020B0004020202020204" pitchFamily="34" charset="0"/>
                <a:cs typeface="Aptos" panose="020B0004020202020204" pitchFamily="34" charset="0"/>
              </a:rPr>
              <a:t> </a:t>
            </a:r>
            <a:r>
              <a:rPr lang="da-DK" sz="800" i="1" dirty="0" err="1">
                <a:solidFill>
                  <a:srgbClr val="000000"/>
                </a:solidFill>
                <a:effectLst/>
                <a:latin typeface="Verdana" panose="020B0604030504040204" pitchFamily="34" charset="0"/>
                <a:ea typeface="Aptos" panose="020B0004020202020204" pitchFamily="34" charset="0"/>
                <a:cs typeface="Aptos" panose="020B0004020202020204" pitchFamily="34" charset="0"/>
              </a:rPr>
              <a:t>Hochshule</a:t>
            </a:r>
            <a:r>
              <a:rPr lang="da-DK" sz="800" i="1" dirty="0">
                <a:solidFill>
                  <a:srgbClr val="000000"/>
                </a:solidFill>
                <a:effectLst/>
                <a:latin typeface="Verdana" panose="020B0604030504040204" pitchFamily="34" charset="0"/>
                <a:ea typeface="Aptos" panose="020B0004020202020204" pitchFamily="34" charset="0"/>
                <a:cs typeface="Aptos" panose="020B0004020202020204" pitchFamily="34" charset="0"/>
              </a:rPr>
              <a:t> i Lübeck (arkitektur og bymiljø)</a:t>
            </a:r>
            <a:endParaRPr lang="da-DK" sz="800" i="1" dirty="0">
              <a:latin typeface="Verdana" panose="020B0604030504040204" pitchFamily="34" charset="0"/>
              <a:ea typeface="Verdana" panose="020B0604030504040204" pitchFamily="34" charset="0"/>
            </a:endParaRPr>
          </a:p>
        </p:txBody>
      </p:sp>
      <p:pic>
        <p:nvPicPr>
          <p:cNvPr id="9" name="Billede 8" descr="Et billede, der indeholder sky, udendørs, personer/mennesker, bygning&#10;&#10;Indhold genereret af kunstig intelligens kan være forkert.">
            <a:extLst>
              <a:ext uri="{FF2B5EF4-FFF2-40B4-BE49-F238E27FC236}">
                <a16:creationId xmlns:a16="http://schemas.microsoft.com/office/drawing/2014/main" id="{F59D4E8B-DAEC-E73F-32A3-790842C1FEB6}"/>
              </a:ext>
            </a:extLst>
          </p:cNvPr>
          <p:cNvPicPr>
            <a:picLocks noChangeAspect="1"/>
          </p:cNvPicPr>
          <p:nvPr/>
        </p:nvPicPr>
        <p:blipFill>
          <a:blip r:embed="rId3">
            <a:extLst>
              <a:ext uri="{28A0092B-C50C-407E-A947-70E740481C1C}">
                <a14:useLocalDpi xmlns:a14="http://schemas.microsoft.com/office/drawing/2010/main" val="0"/>
              </a:ext>
            </a:extLst>
          </a:blip>
          <a:srcRect t="62175" b="3439"/>
          <a:stretch/>
        </p:blipFill>
        <p:spPr>
          <a:xfrm>
            <a:off x="561806" y="4751267"/>
            <a:ext cx="5806968" cy="1497616"/>
          </a:xfrm>
          <a:prstGeom prst="rect">
            <a:avLst/>
          </a:prstGeom>
        </p:spPr>
      </p:pic>
      <p:pic>
        <p:nvPicPr>
          <p:cNvPr id="11" name="Billede 10" descr="Et billede, der indeholder tøj, menneske, fodtøj, person&#10;&#10;Indhold genereret af kunstig intelligens kan være forkert.">
            <a:extLst>
              <a:ext uri="{FF2B5EF4-FFF2-40B4-BE49-F238E27FC236}">
                <a16:creationId xmlns:a16="http://schemas.microsoft.com/office/drawing/2014/main" id="{E32C2666-5D17-C7BF-5E03-DBD04E89B8E5}"/>
              </a:ext>
            </a:extLst>
          </p:cNvPr>
          <p:cNvPicPr>
            <a:picLocks noChangeAspect="1"/>
          </p:cNvPicPr>
          <p:nvPr/>
        </p:nvPicPr>
        <p:blipFill>
          <a:blip r:embed="rId4">
            <a:extLst>
              <a:ext uri="{28A0092B-C50C-407E-A947-70E740481C1C}">
                <a14:useLocalDpi xmlns:a14="http://schemas.microsoft.com/office/drawing/2010/main" val="0"/>
              </a:ext>
            </a:extLst>
          </a:blip>
          <a:srcRect l="12780" t="37251"/>
          <a:stretch/>
        </p:blipFill>
        <p:spPr>
          <a:xfrm>
            <a:off x="6536741" y="4751266"/>
            <a:ext cx="2775600" cy="1497617"/>
          </a:xfrm>
          <a:prstGeom prst="rect">
            <a:avLst/>
          </a:prstGeom>
        </p:spPr>
      </p:pic>
      <p:pic>
        <p:nvPicPr>
          <p:cNvPr id="14" name="Billede 13" descr="Et billede, der indeholder tøj, person, jeans, fodtøj&#10;&#10;Indhold genereret af kunstig intelligens kan være forkert.">
            <a:extLst>
              <a:ext uri="{FF2B5EF4-FFF2-40B4-BE49-F238E27FC236}">
                <a16:creationId xmlns:a16="http://schemas.microsoft.com/office/drawing/2014/main" id="{C20AFD2A-6F64-999F-3420-4AA0FC39C44C}"/>
              </a:ext>
            </a:extLst>
          </p:cNvPr>
          <p:cNvPicPr>
            <a:picLocks noChangeAspect="1"/>
          </p:cNvPicPr>
          <p:nvPr/>
        </p:nvPicPr>
        <p:blipFill>
          <a:blip r:embed="rId5">
            <a:extLst>
              <a:ext uri="{28A0092B-C50C-407E-A947-70E740481C1C}">
                <a14:useLocalDpi xmlns:a14="http://schemas.microsoft.com/office/drawing/2010/main" val="0"/>
              </a:ext>
            </a:extLst>
          </a:blip>
          <a:srcRect t="20027"/>
          <a:stretch/>
        </p:blipFill>
        <p:spPr>
          <a:xfrm>
            <a:off x="5566274" y="2169011"/>
            <a:ext cx="2279510" cy="2430652"/>
          </a:xfrm>
          <a:prstGeom prst="rect">
            <a:avLst/>
          </a:prstGeom>
        </p:spPr>
      </p:pic>
    </p:spTree>
    <p:extLst>
      <p:ext uri="{BB962C8B-B14F-4D97-AF65-F5344CB8AC3E}">
        <p14:creationId xmlns:p14="http://schemas.microsoft.com/office/powerpoint/2010/main" val="255091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F412AFD-4AC6-C2E5-E8B7-00C2B2B7187E}"/>
              </a:ext>
            </a:extLst>
          </p:cNvPr>
          <p:cNvSpPr>
            <a:spLocks noGrp="1"/>
          </p:cNvSpPr>
          <p:nvPr>
            <p:ph type="body" sz="quarter" idx="16"/>
          </p:nvPr>
        </p:nvSpPr>
        <p:spPr/>
        <p:txBody>
          <a:bodyPr/>
          <a:lstStyle/>
          <a:p>
            <a:r>
              <a:rPr lang="da-DK"/>
              <a:t>Indsatser/cases</a:t>
            </a:r>
          </a:p>
        </p:txBody>
      </p:sp>
      <p:sp>
        <p:nvSpPr>
          <p:cNvPr id="3" name="Pladsholder til tekst 2">
            <a:extLst>
              <a:ext uri="{FF2B5EF4-FFF2-40B4-BE49-F238E27FC236}">
                <a16:creationId xmlns:a16="http://schemas.microsoft.com/office/drawing/2014/main" id="{CE572B08-97ED-8A26-1EBD-7F2B9B53AA4E}"/>
              </a:ext>
            </a:extLst>
          </p:cNvPr>
          <p:cNvSpPr>
            <a:spLocks noGrp="1"/>
          </p:cNvSpPr>
          <p:nvPr>
            <p:ph type="body" sz="quarter" idx="15"/>
          </p:nvPr>
        </p:nvSpPr>
        <p:spPr/>
        <p:txBody>
          <a:bodyPr/>
          <a:lstStyle/>
          <a:p>
            <a:r>
              <a:rPr lang="da-DK"/>
              <a:t>Pejlemærker</a:t>
            </a:r>
          </a:p>
        </p:txBody>
      </p:sp>
      <p:sp>
        <p:nvSpPr>
          <p:cNvPr id="4" name="Pladsholder til tekst 3">
            <a:extLst>
              <a:ext uri="{FF2B5EF4-FFF2-40B4-BE49-F238E27FC236}">
                <a16:creationId xmlns:a16="http://schemas.microsoft.com/office/drawing/2014/main" id="{84D72ADF-67E6-97FF-A57E-861BCF360B2C}"/>
              </a:ext>
            </a:extLst>
          </p:cNvPr>
          <p:cNvSpPr>
            <a:spLocks noGrp="1"/>
          </p:cNvSpPr>
          <p:nvPr>
            <p:ph type="body" sz="quarter" idx="14"/>
          </p:nvPr>
        </p:nvSpPr>
        <p:spPr/>
        <p:txBody>
          <a:bodyPr/>
          <a:lstStyle/>
          <a:p>
            <a:r>
              <a:rPr lang="da-DK"/>
              <a:t>Via dialog, åbenhed og partnerskaber vil vi sikre at udvikle landdistrikterne med gode rammer for erhverv og turisme samt understøtte områdernes forskelligheder</a:t>
            </a:r>
          </a:p>
          <a:p>
            <a:endParaRPr lang="da-DK"/>
          </a:p>
          <a:p>
            <a:r>
              <a:rPr lang="da-DK"/>
              <a:t>Vi skal skabe partnerskaber med virksomheder og frivillige foreninger for at styrke både beskæftigelsesindsatsen og rekrutteringen af arbejdskraft i vores landdistrikter</a:t>
            </a:r>
          </a:p>
          <a:p>
            <a:endParaRPr lang="da-DK"/>
          </a:p>
          <a:p>
            <a:r>
              <a:rPr lang="da-DK"/>
              <a:t>Via bosætningsstrategiens temaer ”job, bo og leve” vil vi tiltrække og fastholde borgere og virksomheder</a:t>
            </a:r>
          </a:p>
        </p:txBody>
      </p:sp>
      <p:sp>
        <p:nvSpPr>
          <p:cNvPr id="5" name="Pladsholder til tekst 4">
            <a:extLst>
              <a:ext uri="{FF2B5EF4-FFF2-40B4-BE49-F238E27FC236}">
                <a16:creationId xmlns:a16="http://schemas.microsoft.com/office/drawing/2014/main" id="{F6B751DD-574E-C29A-AA5D-3AF9EE57973A}"/>
              </a:ext>
            </a:extLst>
          </p:cNvPr>
          <p:cNvSpPr>
            <a:spLocks noGrp="1"/>
          </p:cNvSpPr>
          <p:nvPr>
            <p:ph type="body" sz="quarter" idx="11"/>
          </p:nvPr>
        </p:nvSpPr>
        <p:spPr/>
        <p:txBody>
          <a:bodyPr lIns="91440" tIns="45720" rIns="91440" bIns="45720" numCol="3" spcCol="180000" anchor="t"/>
          <a:lstStyle/>
          <a:p>
            <a:pPr>
              <a:lnSpc>
                <a:spcPct val="107000"/>
              </a:lnSpc>
              <a:spcAft>
                <a:spcPts val="800"/>
              </a:spcAft>
            </a:pPr>
            <a:r>
              <a:rPr lang="da-DK" b="1" dirty="0">
                <a:latin typeface="Verdana"/>
                <a:ea typeface="Verdana"/>
              </a:rPr>
              <a:t>Bevilling på 10,6 mio. kr. til erhvervsfremmeprojekt i Gedser</a:t>
            </a:r>
            <a:endParaRPr lang="da-DK" kern="100" dirty="0">
              <a:latin typeface="Verdana"/>
              <a:cs typeface="Times New Roman"/>
            </a:endParaRPr>
          </a:p>
          <a:p>
            <a:pPr algn="l"/>
            <a:r>
              <a:rPr lang="da-DK" dirty="0">
                <a:latin typeface="Verdana"/>
                <a:ea typeface="Verdana"/>
              </a:rPr>
              <a:t>I arbejdet med Destination Sydfalster har der fra start været fokus på at fremme turismeerhvervet i området, og der er i særdeleshed blevet arbejdet med at udvikle rammerne for en øget turisme i og omkring Gedser. </a:t>
            </a:r>
          </a:p>
          <a:p>
            <a:pPr algn="l"/>
            <a:endParaRPr lang="da-DK" dirty="0">
              <a:latin typeface="Verdana"/>
              <a:ea typeface="Verdana"/>
            </a:endParaRPr>
          </a:p>
          <a:p>
            <a:pPr algn="l"/>
            <a:r>
              <a:rPr lang="da-DK" dirty="0">
                <a:latin typeface="Verdana"/>
                <a:ea typeface="Verdana"/>
              </a:rPr>
              <a:t>Der blev derfor lavet et projekt, der tager udgangspunkt i et af Destination Sydfalsters prioriterede områder – Gedser, og som kunne imødekomme nogle af de udfordringer der er for turismeerhvervet i området – faciliteterne og infrastrukturen. </a:t>
            </a:r>
            <a:endParaRPr lang="da-DK" dirty="0"/>
          </a:p>
          <a:p>
            <a:pPr algn="l"/>
            <a:endParaRPr lang="da-DK" dirty="0">
              <a:latin typeface="Verdana"/>
              <a:ea typeface="Verdana"/>
            </a:endParaRPr>
          </a:p>
          <a:p>
            <a:pPr algn="l"/>
            <a:r>
              <a:rPr lang="da-DK" dirty="0">
                <a:latin typeface="Verdana"/>
                <a:ea typeface="Verdana"/>
              </a:rPr>
              <a:t>Det lykkes at få en bevilling på hele 10,6 mio. kr. fra Erhvervsfremmebestyrelsens tildeling til ”udvikling af turismeområder”. Pengene vil gå til tre hovedaktiviteter;</a:t>
            </a:r>
          </a:p>
          <a:p>
            <a:pPr marL="171450" indent="-171450" algn="l">
              <a:buFont typeface="Arial" panose="020B0604020202020204" pitchFamily="34" charset="0"/>
              <a:buChar char="•"/>
            </a:pPr>
            <a:r>
              <a:rPr lang="da-DK" dirty="0">
                <a:latin typeface="Verdana"/>
                <a:ea typeface="Verdana"/>
              </a:rPr>
              <a:t>Opgradering af Gedser Lystbådehavn, </a:t>
            </a:r>
          </a:p>
          <a:p>
            <a:pPr marL="171450" indent="-171450" algn="l">
              <a:buFont typeface="Arial" panose="020B0604020202020204" pitchFamily="34" charset="0"/>
              <a:buChar char="•"/>
            </a:pPr>
            <a:r>
              <a:rPr lang="da-DK" dirty="0">
                <a:latin typeface="Verdana"/>
                <a:ea typeface="Verdana"/>
              </a:rPr>
              <a:t>Forbindelse mellem Gedser Lystbådehavn og by/erhvervshavn </a:t>
            </a:r>
          </a:p>
          <a:p>
            <a:pPr marL="171450" indent="-171450" algn="l">
              <a:buFont typeface="Arial" panose="020B0604020202020204" pitchFamily="34" charset="0"/>
              <a:buChar char="•"/>
            </a:pPr>
            <a:r>
              <a:rPr lang="da-DK" dirty="0">
                <a:latin typeface="Verdana"/>
                <a:ea typeface="Verdana"/>
              </a:rPr>
              <a:t>Information og formidling til gående, cyklende og sejlende. </a:t>
            </a:r>
            <a:endParaRPr lang="da-DK" dirty="0"/>
          </a:p>
          <a:p>
            <a:pPr algn="l"/>
            <a:endParaRPr lang="da-DK" dirty="0">
              <a:latin typeface="Verdana"/>
              <a:ea typeface="Verdana"/>
            </a:endParaRPr>
          </a:p>
          <a:p>
            <a:pPr algn="l"/>
            <a:r>
              <a:rPr lang="da-DK" dirty="0">
                <a:latin typeface="Verdana"/>
                <a:ea typeface="Verdana"/>
              </a:rPr>
              <a:t>Projektet vil understøtte arbejdet med KØSTEN og gøre det mere attraktivt at besøge og blive i Gedser som turist. </a:t>
            </a:r>
          </a:p>
          <a:p>
            <a:pPr algn="l"/>
            <a:endParaRPr lang="da-DK" dirty="0">
              <a:latin typeface="Verdana"/>
              <a:ea typeface="Verdana"/>
            </a:endParaRPr>
          </a:p>
          <a:p>
            <a:pPr algn="l"/>
            <a:r>
              <a:rPr lang="da-DK" dirty="0">
                <a:latin typeface="Verdana"/>
                <a:ea typeface="Verdana"/>
              </a:rPr>
              <a:t>Der er indtænkt løsninger for at mindre erhvervsdrivende kan få faciliteter til opstart af turismerelateret erhverv uden nødvendigvis at skulle foretage større anlægs- og opstartsinvesteringer. Derudover vil projektet gøre det mere synligt for de mange forbipasserende at se hvorfor og hvordan man skal opleve Gedser og Sydfalsters mange kvaliteter og attraktioner.   </a:t>
            </a:r>
            <a:endParaRPr lang="da-DK" dirty="0"/>
          </a:p>
          <a:p>
            <a:pPr algn="l"/>
            <a:endParaRPr lang="da-DK" dirty="0">
              <a:latin typeface="Verdana"/>
              <a:ea typeface="Verdana"/>
            </a:endParaRPr>
          </a:p>
          <a:p>
            <a:pPr algn="l"/>
            <a:r>
              <a:rPr lang="da-DK" dirty="0">
                <a:latin typeface="Verdana"/>
                <a:ea typeface="Verdana"/>
              </a:rPr>
              <a:t>Guldborgsund Kommune ejer projektet, og følgende partnere deltager og bidrager med medfinansiering via timer: Visit Lolland-Falster, Business Lolland-Falster, Dansk Kyst- og Naturturisme og Scandlines.  </a:t>
            </a:r>
            <a:endParaRPr lang="da-DK" dirty="0"/>
          </a:p>
          <a:p>
            <a:pPr algn="l"/>
            <a:endParaRPr lang="da-DK" dirty="0">
              <a:latin typeface="Verdana"/>
              <a:ea typeface="Verdana"/>
            </a:endParaRPr>
          </a:p>
          <a:p>
            <a:pPr algn="l"/>
            <a:r>
              <a:rPr lang="da-DK" dirty="0">
                <a:latin typeface="Verdana"/>
                <a:ea typeface="Verdana"/>
              </a:rPr>
              <a:t>Projektperioden går fra primo 2025 til ultimo 2027, og består både af anlæg samt arbejdet med at synliggøre og formidle områdets kvaliteter og muligheder for turister og besøgende.    </a:t>
            </a:r>
            <a:endParaRPr lang="da-DK" dirty="0"/>
          </a:p>
          <a:p>
            <a:endParaRPr lang="da-DK" dirty="0">
              <a:latin typeface="Verdana"/>
              <a:ea typeface="Verdana"/>
            </a:endParaRPr>
          </a:p>
        </p:txBody>
      </p:sp>
      <p:sp>
        <p:nvSpPr>
          <p:cNvPr id="6" name="Pladsholder til tekst 5">
            <a:extLst>
              <a:ext uri="{FF2B5EF4-FFF2-40B4-BE49-F238E27FC236}">
                <a16:creationId xmlns:a16="http://schemas.microsoft.com/office/drawing/2014/main" id="{C88F43EA-6DA9-AAA6-9915-1372DDBA00A0}"/>
              </a:ext>
            </a:extLst>
          </p:cNvPr>
          <p:cNvSpPr>
            <a:spLocks noGrp="1"/>
          </p:cNvSpPr>
          <p:nvPr>
            <p:ph type="body" sz="quarter" idx="12"/>
          </p:nvPr>
        </p:nvSpPr>
        <p:spPr/>
        <p:txBody>
          <a:bodyPr/>
          <a:lstStyle/>
          <a:p>
            <a:pPr algn="ctr"/>
            <a:r>
              <a:rPr lang="da-DK" b="1"/>
              <a:t>Åbent </a:t>
            </a:r>
            <a:r>
              <a:rPr lang="da-DK" b="1" err="1"/>
              <a:t>bykontor</a:t>
            </a:r>
            <a:r>
              <a:rPr lang="da-DK" b="1"/>
              <a:t> i Gedser</a:t>
            </a:r>
          </a:p>
          <a:p>
            <a:endParaRPr lang="da-DK"/>
          </a:p>
        </p:txBody>
      </p:sp>
      <p:sp>
        <p:nvSpPr>
          <p:cNvPr id="8" name="Pladsholder til slidenummer 7">
            <a:extLst>
              <a:ext uri="{FF2B5EF4-FFF2-40B4-BE49-F238E27FC236}">
                <a16:creationId xmlns:a16="http://schemas.microsoft.com/office/drawing/2014/main" id="{CDDDCB13-F80F-2FC9-1B51-AA97BBC16089}"/>
              </a:ext>
            </a:extLst>
          </p:cNvPr>
          <p:cNvSpPr>
            <a:spLocks noGrp="1"/>
          </p:cNvSpPr>
          <p:nvPr>
            <p:ph type="sldNum" sz="quarter" idx="4"/>
          </p:nvPr>
        </p:nvSpPr>
        <p:spPr>
          <a:xfrm>
            <a:off x="3838575" y="6343316"/>
            <a:ext cx="2228850" cy="365125"/>
          </a:xfrm>
        </p:spPr>
        <p:txBody>
          <a:bodyPr/>
          <a:lstStyle/>
          <a:p>
            <a:fld id="{A302253D-EB53-403A-B8A6-CD8583468AA2}" type="slidenum">
              <a:rPr lang="da-DK" smtClean="0"/>
              <a:pPr/>
              <a:t>7</a:t>
            </a:fld>
            <a:endParaRPr lang="da-DK"/>
          </a:p>
        </p:txBody>
      </p:sp>
      <p:graphicFrame>
        <p:nvGraphicFramePr>
          <p:cNvPr id="12" name="Tabel 11">
            <a:extLst>
              <a:ext uri="{FF2B5EF4-FFF2-40B4-BE49-F238E27FC236}">
                <a16:creationId xmlns:a16="http://schemas.microsoft.com/office/drawing/2014/main" id="{AB1C0239-769E-F3C2-7005-00F1CF3354D3}"/>
              </a:ext>
            </a:extLst>
          </p:cNvPr>
          <p:cNvGraphicFramePr>
            <a:graphicFrameLocks noGrp="1"/>
          </p:cNvGraphicFramePr>
          <p:nvPr>
            <p:extLst>
              <p:ext uri="{D42A27DB-BD31-4B8C-83A1-F6EECF244321}">
                <p14:modId xmlns:p14="http://schemas.microsoft.com/office/powerpoint/2010/main" val="631006281"/>
              </p:ext>
            </p:extLst>
          </p:nvPr>
        </p:nvGraphicFramePr>
        <p:xfrm>
          <a:off x="2860674" y="4904753"/>
          <a:ext cx="3070226" cy="1390637"/>
        </p:xfrm>
        <a:graphic>
          <a:graphicData uri="http://schemas.openxmlformats.org/drawingml/2006/table">
            <a:tbl>
              <a:tblPr firstRow="1" bandRow="1"/>
              <a:tblGrid>
                <a:gridCol w="1468741">
                  <a:extLst>
                    <a:ext uri="{9D8B030D-6E8A-4147-A177-3AD203B41FA5}">
                      <a16:colId xmlns:a16="http://schemas.microsoft.com/office/drawing/2014/main" val="1172431278"/>
                    </a:ext>
                  </a:extLst>
                </a:gridCol>
                <a:gridCol w="824555">
                  <a:extLst>
                    <a:ext uri="{9D8B030D-6E8A-4147-A177-3AD203B41FA5}">
                      <a16:colId xmlns:a16="http://schemas.microsoft.com/office/drawing/2014/main" val="370798512"/>
                    </a:ext>
                  </a:extLst>
                </a:gridCol>
                <a:gridCol w="776930">
                  <a:extLst>
                    <a:ext uri="{9D8B030D-6E8A-4147-A177-3AD203B41FA5}">
                      <a16:colId xmlns:a16="http://schemas.microsoft.com/office/drawing/2014/main" val="4227264898"/>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cs typeface="Verdana"/>
                        </a:rPr>
                        <a:t>2024</a:t>
                      </a:r>
                    </a:p>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Udvikling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278117">
                <a:tc>
                  <a:txBody>
                    <a:bodyPr/>
                    <a:lstStyle/>
                    <a:p>
                      <a:r>
                        <a:rPr lang="da-DK" sz="800">
                          <a:latin typeface="Verdana" panose="020B0604030504040204" pitchFamily="34" charset="0"/>
                          <a:ea typeface="Verdana" panose="020B0604030504040204" pitchFamily="34" charset="0"/>
                        </a:rPr>
                        <a:t>Dage med åbent </a:t>
                      </a:r>
                      <a:r>
                        <a:rPr lang="da-DK" sz="800" err="1">
                          <a:latin typeface="Verdana" panose="020B0604030504040204" pitchFamily="34" charset="0"/>
                          <a:ea typeface="Verdana" panose="020B0604030504040204" pitchFamily="34" charset="0"/>
                        </a:rPr>
                        <a:t>bykontor</a:t>
                      </a:r>
                      <a:r>
                        <a:rPr lang="da-DK" sz="800">
                          <a:latin typeface="Verdana" panose="020B0604030504040204" pitchFamily="34" charset="0"/>
                          <a:ea typeface="Verdana" panose="020B0604030504040204" pitchFamily="34" charset="0"/>
                        </a:rPr>
                        <a:t>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4</a:t>
                      </a:r>
                      <a:endParaRPr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-6</a:t>
                      </a:r>
                      <a:endParaRPr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800">
                          <a:latin typeface="Verdana" panose="020B0604030504040204" pitchFamily="34" charset="0"/>
                          <a:ea typeface="Verdana" panose="020B0604030504040204" pitchFamily="34" charset="0"/>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r>
                        <a:rPr lang="en-US" sz="800" b="0" err="1">
                          <a:solidFill>
                            <a:srgbClr val="000000"/>
                          </a:solidFill>
                          <a:latin typeface="Verdana" panose="020B0604030504040204" pitchFamily="34" charset="0"/>
                          <a:ea typeface="Verdana" panose="020B0604030504040204" pitchFamily="34" charset="0"/>
                        </a:rPr>
                        <a:t>Berøring</a:t>
                      </a:r>
                      <a:r>
                        <a:rPr lang="en-US" sz="800" b="0">
                          <a:solidFill>
                            <a:srgbClr val="000000"/>
                          </a:solidFill>
                          <a:latin typeface="Verdana" panose="020B0604030504040204" pitchFamily="34" charset="0"/>
                          <a:ea typeface="Verdana" panose="020B0604030504040204" pitchFamily="34" charset="0"/>
                        </a:rPr>
                        <a:t> med 150 </a:t>
                      </a:r>
                      <a:r>
                        <a:rPr lang="en-US" sz="800" b="0" err="1">
                          <a:solidFill>
                            <a:srgbClr val="000000"/>
                          </a:solidFill>
                          <a:latin typeface="Verdana" panose="020B0604030504040204" pitchFamily="34" charset="0"/>
                          <a:ea typeface="Verdana" panose="020B0604030504040204" pitchFamily="34" charset="0"/>
                        </a:rPr>
                        <a:t>borgere</a:t>
                      </a:r>
                      <a:r>
                        <a:rPr lang="en-US" sz="800" b="0">
                          <a:solidFill>
                            <a:srgbClr val="000000"/>
                          </a:solidFill>
                          <a:latin typeface="Verdana" panose="020B0604030504040204" pitchFamily="34" charset="0"/>
                          <a:ea typeface="Verdana" panose="020B0604030504040204" pitchFamily="34" charset="0"/>
                        </a:rPr>
                        <a:t> </a:t>
                      </a:r>
                      <a:r>
                        <a:rPr lang="en-US" sz="800" b="0" err="1">
                          <a:solidFill>
                            <a:srgbClr val="000000"/>
                          </a:solidFill>
                          <a:latin typeface="Verdana" panose="020B0604030504040204" pitchFamily="34" charset="0"/>
                          <a:ea typeface="Verdana" panose="020B0604030504040204" pitchFamily="34" charset="0"/>
                        </a:rPr>
                        <a:t>i</a:t>
                      </a:r>
                      <a:r>
                        <a:rPr lang="en-US" sz="800" b="0">
                          <a:solidFill>
                            <a:srgbClr val="000000"/>
                          </a:solidFill>
                          <a:latin typeface="Verdana" panose="020B0604030504040204" pitchFamily="34" charset="0"/>
                          <a:ea typeface="Verdana" panose="020B0604030504040204" pitchFamily="34" charset="0"/>
                        </a:rPr>
                        <a:t> </a:t>
                      </a:r>
                      <a:r>
                        <a:rPr lang="en-US" sz="800" b="0" err="1">
                          <a:solidFill>
                            <a:srgbClr val="000000"/>
                          </a:solidFill>
                          <a:latin typeface="Verdana" panose="020B0604030504040204" pitchFamily="34" charset="0"/>
                          <a:ea typeface="Verdana" panose="020B0604030504040204" pitchFamily="34" charset="0"/>
                        </a:rPr>
                        <a:t>perioden</a:t>
                      </a: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808445344"/>
                  </a:ext>
                </a:extLst>
              </a:tr>
              <a:tr h="196063">
                <a:tc gridSpan="3">
                  <a:txBody>
                    <a:bodyPr/>
                    <a:lstStyle/>
                    <a:p>
                      <a:pPr marL="0" marR="0" lvl="0" indent="0" defTabSz="612000" eaLnBrk="1" fontAlgn="auto" latinLnBrk="0" hangingPunct="1">
                        <a:lnSpc>
                          <a:spcPct val="100000"/>
                        </a:lnSpc>
                        <a:spcBef>
                          <a:spcPts val="0"/>
                        </a:spcBef>
                        <a:spcAft>
                          <a:spcPts val="0"/>
                        </a:spcAft>
                        <a:buClrTx/>
                        <a:buSzTx/>
                        <a:buFontTx/>
                        <a:buNone/>
                        <a:tabLst/>
                        <a:defRPr/>
                      </a:pPr>
                      <a:r>
                        <a:rPr lang="da-DK" sz="800">
                          <a:solidFill>
                            <a:schemeClr val="tx1"/>
                          </a:solidFill>
                          <a:effectLst/>
                          <a:latin typeface="Verdana" panose="020B0604030504040204" pitchFamily="34" charset="0"/>
                          <a:ea typeface="Verdana" panose="020B0604030504040204" pitchFamily="34" charset="0"/>
                          <a:cs typeface="+mn-cs"/>
                        </a:rPr>
                        <a:t>Tilbuddet er lukket i 2025 grundet dalende interesse.</a:t>
                      </a:r>
                    </a:p>
                    <a:p>
                      <a:pPr marL="0" marR="0" lvl="0" indent="0" defTabSz="612000" eaLnBrk="1" fontAlgn="auto" latinLnBrk="0" hangingPunct="1">
                        <a:lnSpc>
                          <a:spcPct val="100000"/>
                        </a:lnSpc>
                        <a:spcBef>
                          <a:spcPts val="0"/>
                        </a:spcBef>
                        <a:spcAft>
                          <a:spcPts val="0"/>
                        </a:spcAft>
                        <a:buClrTx/>
                        <a:buSzTx/>
                        <a:buFontTx/>
                        <a:buNone/>
                        <a:tabLst/>
                        <a:defRPr/>
                      </a:pPr>
                      <a:r>
                        <a:rPr lang="da-DK" sz="800">
                          <a:solidFill>
                            <a:schemeClr val="tx1"/>
                          </a:solidFill>
                          <a:effectLst/>
                          <a:latin typeface="Verdana" panose="020B0604030504040204" pitchFamily="34" charset="0"/>
                          <a:ea typeface="Verdana" panose="020B0604030504040204" pitchFamily="34" charset="0"/>
                          <a:cs typeface="+mn-cs"/>
                        </a:rPr>
                        <a:t>  </a:t>
                      </a:r>
                    </a:p>
                    <a:p>
                      <a:pPr defTabSz="612000"/>
                      <a:r>
                        <a:rPr lang="da-DK" sz="700" i="1" u="sng">
                          <a:solidFill>
                            <a:srgbClr val="000000"/>
                          </a:solidFill>
                          <a:latin typeface="Verdana" panose="020B0604030504040204" pitchFamily="34" charset="0"/>
                          <a:ea typeface="Verdana" panose="020B0604030504040204" pitchFamily="34" charset="0"/>
                        </a:rPr>
                        <a:t>Kilde: Egne opgørelser</a:t>
                      </a: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906846358"/>
                  </a:ext>
                </a:extLst>
              </a:tr>
            </a:tbl>
          </a:graphicData>
        </a:graphic>
      </p:graphicFrame>
      <p:sp>
        <p:nvSpPr>
          <p:cNvPr id="7" name="Pladsholder til tekst 5">
            <a:extLst>
              <a:ext uri="{FF2B5EF4-FFF2-40B4-BE49-F238E27FC236}">
                <a16:creationId xmlns:a16="http://schemas.microsoft.com/office/drawing/2014/main" id="{E10BF159-038A-A2E0-B9F1-ABB81829E365}"/>
              </a:ext>
            </a:extLst>
          </p:cNvPr>
          <p:cNvSpPr txBox="1">
            <a:spLocks/>
          </p:cNvSpPr>
          <p:nvPr/>
        </p:nvSpPr>
        <p:spPr>
          <a:xfrm>
            <a:off x="6184900" y="4737727"/>
            <a:ext cx="3117850" cy="1468437"/>
          </a:xfrm>
          <a:prstGeom prst="rect">
            <a:avLst/>
          </a:prstGeom>
          <a:solidFill>
            <a:srgbClr val="AD8E26">
              <a:alpha val="5000"/>
            </a:srgbClr>
          </a:solidFill>
          <a:ln>
            <a:noFill/>
          </a:ln>
        </p:spPr>
        <p:txBody>
          <a:bodyPr/>
          <a:lstStyle>
            <a:lvl1pPr marL="0">
              <a:spcBef>
                <a:spcPts val="0"/>
              </a:spcBef>
              <a:defRPr sz="800">
                <a:latin typeface="Verdana" panose="020B0604030504040204" pitchFamily="34" charset="0"/>
                <a:ea typeface="Verdana" panose="020B0604030504040204" pitchFamily="34" charset="0"/>
                <a:cs typeface="+mn-cs"/>
              </a:defRPr>
            </a:lvl1pPr>
            <a:lvl2pPr marL="414589">
              <a:defRPr sz="800">
                <a:latin typeface="Verdana" panose="020B0604030504040204" pitchFamily="34" charset="0"/>
                <a:ea typeface="Verdana" panose="020B0604030504040204" pitchFamily="34" charset="0"/>
                <a:cs typeface="+mn-cs"/>
              </a:defRPr>
            </a:lvl2pPr>
            <a:lvl3pPr marL="829178">
              <a:defRPr sz="800">
                <a:latin typeface="Verdana" panose="020B0604030504040204" pitchFamily="34" charset="0"/>
                <a:ea typeface="Verdana" panose="020B0604030504040204" pitchFamily="34" charset="0"/>
                <a:cs typeface="+mn-cs"/>
              </a:defRPr>
            </a:lvl3pPr>
            <a:lvl4pPr marL="1243767">
              <a:defRPr sz="800">
                <a:latin typeface="Verdana" panose="020B0604030504040204" pitchFamily="34" charset="0"/>
                <a:ea typeface="Verdana" panose="020B0604030504040204" pitchFamily="34" charset="0"/>
                <a:cs typeface="+mn-cs"/>
              </a:defRPr>
            </a:lvl4pPr>
            <a:lvl5pPr marL="1658356">
              <a:defRPr sz="800">
                <a:latin typeface="Verdana" panose="020B0604030504040204" pitchFamily="34" charset="0"/>
                <a:ea typeface="Verdana" panose="020B0604030504040204" pitchFamily="34" charset="0"/>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a:lstStyle>
          <a:p>
            <a:pPr algn="ctr"/>
            <a:endParaRPr lang="da-DK"/>
          </a:p>
        </p:txBody>
      </p:sp>
      <p:sp>
        <p:nvSpPr>
          <p:cNvPr id="9" name="Tekstfelt 8">
            <a:extLst>
              <a:ext uri="{FF2B5EF4-FFF2-40B4-BE49-F238E27FC236}">
                <a16:creationId xmlns:a16="http://schemas.microsoft.com/office/drawing/2014/main" id="{036059B4-B4C0-2137-634B-A351D6236830}"/>
              </a:ext>
            </a:extLst>
          </p:cNvPr>
          <p:cNvSpPr txBox="1"/>
          <p:nvPr/>
        </p:nvSpPr>
        <p:spPr>
          <a:xfrm>
            <a:off x="439168" y="6385560"/>
            <a:ext cx="3847528" cy="215444"/>
          </a:xfrm>
          <a:prstGeom prst="rect">
            <a:avLst/>
          </a:prstGeom>
          <a:noFill/>
        </p:spPr>
        <p:txBody>
          <a:bodyPr wrap="none" rtlCol="0">
            <a:spAutoFit/>
          </a:bodyPr>
          <a:lstStyle/>
          <a:p>
            <a:r>
              <a:rPr lang="da-DK" sz="800" i="1" dirty="0">
                <a:latin typeface="Verdana" panose="020B0604030504040204" pitchFamily="34" charset="0"/>
                <a:ea typeface="Verdana" panose="020B0604030504040204" pitchFamily="34" charset="0"/>
              </a:rPr>
              <a:t>*Tallet under ”Udvikling” viser forskellen fra baseline til aktuel måling.</a:t>
            </a:r>
          </a:p>
        </p:txBody>
      </p:sp>
      <p:pic>
        <p:nvPicPr>
          <p:cNvPr id="11" name="Billede 10">
            <a:extLst>
              <a:ext uri="{FF2B5EF4-FFF2-40B4-BE49-F238E27FC236}">
                <a16:creationId xmlns:a16="http://schemas.microsoft.com/office/drawing/2014/main" id="{E63135EF-97FC-F434-F474-88FCC1BEB98E}"/>
              </a:ext>
            </a:extLst>
          </p:cNvPr>
          <p:cNvPicPr>
            <a:picLocks noChangeAspect="1"/>
          </p:cNvPicPr>
          <p:nvPr/>
        </p:nvPicPr>
        <p:blipFill>
          <a:blip r:embed="rId2"/>
          <a:srcRect t="14679" b="14230"/>
          <a:stretch/>
        </p:blipFill>
        <p:spPr>
          <a:xfrm>
            <a:off x="6192836" y="4751388"/>
            <a:ext cx="3117851" cy="1468437"/>
          </a:xfrm>
          <a:prstGeom prst="rect">
            <a:avLst/>
          </a:prstGeom>
        </p:spPr>
      </p:pic>
    </p:spTree>
    <p:extLst>
      <p:ext uri="{BB962C8B-B14F-4D97-AF65-F5344CB8AC3E}">
        <p14:creationId xmlns:p14="http://schemas.microsoft.com/office/powerpoint/2010/main" val="3176726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9EFC2-AE82-6D0A-9B97-F66B6345A80A}"/>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1DB05FC-90AA-482A-9C3D-86CC672C19D8}"/>
              </a:ext>
            </a:extLst>
          </p:cNvPr>
          <p:cNvSpPr>
            <a:spLocks noGrp="1"/>
          </p:cNvSpPr>
          <p:nvPr>
            <p:ph type="body" sz="quarter" idx="16"/>
          </p:nvPr>
        </p:nvSpPr>
        <p:spPr/>
        <p:txBody>
          <a:bodyPr/>
          <a:lstStyle/>
          <a:p>
            <a:r>
              <a:rPr lang="da-DK"/>
              <a:t>Indsatser/cases</a:t>
            </a:r>
          </a:p>
        </p:txBody>
      </p:sp>
      <p:sp>
        <p:nvSpPr>
          <p:cNvPr id="3" name="Pladsholder til tekst 2">
            <a:extLst>
              <a:ext uri="{FF2B5EF4-FFF2-40B4-BE49-F238E27FC236}">
                <a16:creationId xmlns:a16="http://schemas.microsoft.com/office/drawing/2014/main" id="{76D4C2E6-602E-81CD-C22B-F8996EA96DCA}"/>
              </a:ext>
            </a:extLst>
          </p:cNvPr>
          <p:cNvSpPr>
            <a:spLocks noGrp="1"/>
          </p:cNvSpPr>
          <p:nvPr>
            <p:ph type="body" sz="quarter" idx="15"/>
          </p:nvPr>
        </p:nvSpPr>
        <p:spPr/>
        <p:txBody>
          <a:bodyPr/>
          <a:lstStyle/>
          <a:p>
            <a:r>
              <a:rPr lang="da-DK"/>
              <a:t>Pejlemærker</a:t>
            </a:r>
          </a:p>
        </p:txBody>
      </p:sp>
      <p:sp>
        <p:nvSpPr>
          <p:cNvPr id="4" name="Pladsholder til tekst 3">
            <a:extLst>
              <a:ext uri="{FF2B5EF4-FFF2-40B4-BE49-F238E27FC236}">
                <a16:creationId xmlns:a16="http://schemas.microsoft.com/office/drawing/2014/main" id="{8149688F-F6FD-D3E0-6807-60626E74C4DA}"/>
              </a:ext>
            </a:extLst>
          </p:cNvPr>
          <p:cNvSpPr>
            <a:spLocks noGrp="1"/>
          </p:cNvSpPr>
          <p:nvPr>
            <p:ph type="body" sz="quarter" idx="14"/>
          </p:nvPr>
        </p:nvSpPr>
        <p:spPr/>
        <p:txBody>
          <a:bodyPr lIns="91440" tIns="45720" rIns="91440" bIns="45720" anchor="t"/>
          <a:lstStyle/>
          <a:p>
            <a:r>
              <a:rPr lang="da-DK" dirty="0">
                <a:latin typeface="Verdana"/>
                <a:ea typeface="Verdana"/>
              </a:rPr>
              <a:t>Vi vil understøtte og videreudvikle grøn turisme via helhedsorienterede og tværgående planer samt nære partnerskaber og dialog med erhvervs- og </a:t>
            </a:r>
            <a:r>
              <a:rPr lang="da-DK" dirty="0" err="1">
                <a:latin typeface="Verdana"/>
                <a:ea typeface="Verdana"/>
              </a:rPr>
              <a:t>turist-foreningerne</a:t>
            </a:r>
            <a:endParaRPr lang="da-DK" dirty="0">
              <a:latin typeface="Verdana"/>
              <a:ea typeface="Verdana"/>
            </a:endParaRPr>
          </a:p>
          <a:p>
            <a:endParaRPr lang="da-DK" sz="500" dirty="0"/>
          </a:p>
          <a:p>
            <a:r>
              <a:rPr lang="da-DK" dirty="0">
                <a:latin typeface="Verdana"/>
                <a:ea typeface="Verdana"/>
              </a:rPr>
              <a:t>Vi vil understøtte og videreudvikle grøn omstilling via helhedsorienteret og tværgående dialog med lokalområderne i </a:t>
            </a:r>
            <a:r>
              <a:rPr lang="da-DK" dirty="0" err="1">
                <a:latin typeface="Verdana"/>
                <a:ea typeface="Verdana"/>
              </a:rPr>
              <a:t>land-distrikterne</a:t>
            </a:r>
            <a:endParaRPr lang="da-DK" dirty="0">
              <a:latin typeface="Verdana"/>
              <a:ea typeface="Verdana"/>
            </a:endParaRPr>
          </a:p>
          <a:p>
            <a:endParaRPr lang="da-DK" sz="500" dirty="0"/>
          </a:p>
          <a:p>
            <a:r>
              <a:rPr lang="da-DK" dirty="0">
                <a:latin typeface="Verdana"/>
                <a:ea typeface="Verdana"/>
              </a:rPr>
              <a:t>Understøtte videreudviklingen af kommunale, selvejende og foreningsejede faciliteter i en bæredygtig retning</a:t>
            </a:r>
          </a:p>
          <a:p>
            <a:endParaRPr lang="da-DK" sz="500" dirty="0"/>
          </a:p>
          <a:p>
            <a:endParaRPr lang="da-DK" dirty="0"/>
          </a:p>
          <a:p>
            <a:endParaRPr lang="da-DK" dirty="0"/>
          </a:p>
        </p:txBody>
      </p:sp>
      <p:sp>
        <p:nvSpPr>
          <p:cNvPr id="5" name="Pladsholder til tekst 4">
            <a:extLst>
              <a:ext uri="{FF2B5EF4-FFF2-40B4-BE49-F238E27FC236}">
                <a16:creationId xmlns:a16="http://schemas.microsoft.com/office/drawing/2014/main" id="{FD032A1D-DE49-6741-3B80-980B99C7E352}"/>
              </a:ext>
            </a:extLst>
          </p:cNvPr>
          <p:cNvSpPr>
            <a:spLocks noGrp="1"/>
          </p:cNvSpPr>
          <p:nvPr>
            <p:ph type="body" sz="quarter" idx="11"/>
          </p:nvPr>
        </p:nvSpPr>
        <p:spPr/>
        <p:txBody>
          <a:bodyPr lIns="91440" tIns="45720" rIns="91440" bIns="45720" numCol="3" spcCol="180000" anchor="t"/>
          <a:lstStyle/>
          <a:p>
            <a:pPr algn="l">
              <a:buNone/>
            </a:pPr>
            <a:r>
              <a:rPr lang="da-DK" b="1" i="0" dirty="0">
                <a:solidFill>
                  <a:srgbClr val="242424"/>
                </a:solidFill>
                <a:effectLst/>
              </a:rPr>
              <a:t>Kulturnat</a:t>
            </a:r>
          </a:p>
          <a:p>
            <a:pPr algn="l">
              <a:buNone/>
            </a:pPr>
            <a:r>
              <a:rPr lang="da-DK" i="0" dirty="0">
                <a:solidFill>
                  <a:srgbClr val="242424"/>
                </a:solidFill>
                <a:effectLst/>
              </a:rPr>
              <a:t>Kulturnatten i Nykøbing F. </a:t>
            </a:r>
            <a:r>
              <a:rPr lang="da-DK" b="0" i="0" dirty="0">
                <a:solidFill>
                  <a:srgbClr val="242424"/>
                </a:solidFill>
                <a:effectLst/>
              </a:rPr>
              <a:t>har de senere år haft fokus på </a:t>
            </a:r>
            <a:r>
              <a:rPr lang="da-DK" b="0" i="0" dirty="0" err="1">
                <a:solidFill>
                  <a:srgbClr val="242424"/>
                </a:solidFill>
                <a:effectLst/>
              </a:rPr>
              <a:t>bære-dygtighed</a:t>
            </a:r>
            <a:r>
              <a:rPr lang="da-DK" b="0" i="0" dirty="0">
                <a:solidFill>
                  <a:srgbClr val="242424"/>
                </a:solidFill>
                <a:effectLst/>
              </a:rPr>
              <a:t>, hvor kommunen har prioriteret aktiviteter, der diskuterer klima- og </a:t>
            </a:r>
            <a:r>
              <a:rPr lang="da-DK" b="0" i="0" dirty="0" err="1">
                <a:solidFill>
                  <a:srgbClr val="242424"/>
                </a:solidFill>
                <a:effectLst/>
              </a:rPr>
              <a:t>miljøud</a:t>
            </a:r>
            <a:r>
              <a:rPr lang="da-DK" b="0" i="0" dirty="0">
                <a:solidFill>
                  <a:srgbClr val="242424"/>
                </a:solidFill>
                <a:effectLst/>
              </a:rPr>
              <a:t>-fordringer samt borgernes rolle i at modvirke disse.</a:t>
            </a:r>
          </a:p>
          <a:p>
            <a:pPr algn="l">
              <a:buNone/>
            </a:pPr>
            <a:endParaRPr lang="da-DK" b="1" i="0" dirty="0">
              <a:solidFill>
                <a:srgbClr val="242424"/>
              </a:solidFill>
              <a:effectLst/>
            </a:endParaRPr>
          </a:p>
          <a:p>
            <a:pPr algn="l">
              <a:buNone/>
            </a:pPr>
            <a:r>
              <a:rPr lang="da-DK" i="0" dirty="0">
                <a:solidFill>
                  <a:srgbClr val="242424"/>
                </a:solidFill>
                <a:effectLst/>
              </a:rPr>
              <a:t>Kulturnatten 2025 </a:t>
            </a:r>
            <a:r>
              <a:rPr lang="da-DK" b="0" i="0" dirty="0">
                <a:solidFill>
                  <a:srgbClr val="242424"/>
                </a:solidFill>
                <a:effectLst/>
              </a:rPr>
              <a:t>bød på en imponerende præsentation af kunstnerkollektivet </a:t>
            </a:r>
            <a:r>
              <a:rPr lang="da-DK" b="0" i="0" dirty="0" err="1">
                <a:solidFill>
                  <a:srgbClr val="242424"/>
                </a:solidFill>
                <a:effectLst/>
              </a:rPr>
              <a:t>Båll</a:t>
            </a:r>
            <a:r>
              <a:rPr lang="da-DK" b="0" i="0" dirty="0">
                <a:solidFill>
                  <a:srgbClr val="242424"/>
                </a:solidFill>
                <a:effectLst/>
              </a:rPr>
              <a:t> &amp; Brands lys- og lydværk ’The </a:t>
            </a:r>
            <a:r>
              <a:rPr lang="da-DK" b="0" i="0" dirty="0" err="1">
                <a:solidFill>
                  <a:srgbClr val="242424"/>
                </a:solidFill>
                <a:effectLst/>
              </a:rPr>
              <a:t>Ice</a:t>
            </a:r>
            <a:r>
              <a:rPr lang="da-DK" b="0" i="0" dirty="0">
                <a:solidFill>
                  <a:srgbClr val="242424"/>
                </a:solidFill>
                <a:effectLst/>
              </a:rPr>
              <a:t> is </a:t>
            </a:r>
            <a:r>
              <a:rPr lang="da-DK" b="0" i="0" dirty="0" err="1">
                <a:solidFill>
                  <a:srgbClr val="242424"/>
                </a:solidFill>
                <a:effectLst/>
              </a:rPr>
              <a:t>Melting</a:t>
            </a:r>
            <a:r>
              <a:rPr lang="da-DK" b="0" i="0" dirty="0">
                <a:solidFill>
                  <a:srgbClr val="242424"/>
                </a:solidFill>
                <a:effectLst/>
              </a:rPr>
              <a:t> at the </a:t>
            </a:r>
            <a:r>
              <a:rPr lang="da-DK" b="0" i="0" dirty="0" err="1">
                <a:solidFill>
                  <a:srgbClr val="242424"/>
                </a:solidFill>
                <a:effectLst/>
              </a:rPr>
              <a:t>Pøules</a:t>
            </a:r>
            <a:r>
              <a:rPr lang="da-DK" b="0" i="0" dirty="0">
                <a:solidFill>
                  <a:srgbClr val="242424"/>
                </a:solidFill>
                <a:effectLst/>
              </a:rPr>
              <a:t>’. Værket, som er en del af et større klima-projekt, sætter fokus på de stigende havniveauer som følge af global opvarmning. Med en kombination af lyd, laserlys og analoge lysprojekteringer blev Torvet omdannet til en poetisk og dramatisk visualisering af klimakrisen.</a:t>
            </a:r>
          </a:p>
          <a:p>
            <a:pPr algn="l"/>
            <a:r>
              <a:rPr lang="da-DK" b="0" i="0" dirty="0">
                <a:solidFill>
                  <a:srgbClr val="242424"/>
                </a:solidFill>
                <a:effectLst/>
              </a:rPr>
              <a:t>Til at understøtte temaet kunne publikum også opleve uropførelsen af operaværket 'Det er Tid', fremført af </a:t>
            </a:r>
            <a:r>
              <a:rPr lang="da-DK" b="0" i="0" dirty="0" err="1">
                <a:solidFill>
                  <a:srgbClr val="242424"/>
                </a:solidFill>
                <a:effectLst/>
              </a:rPr>
              <a:t>mezzos-opranen</a:t>
            </a:r>
            <a:r>
              <a:rPr lang="da-DK" b="0" i="0" dirty="0">
                <a:solidFill>
                  <a:srgbClr val="242424"/>
                </a:solidFill>
                <a:effectLst/>
              </a:rPr>
              <a:t> Helen Løje, samt en </a:t>
            </a:r>
            <a:r>
              <a:rPr lang="da-DK" b="0" i="0" dirty="0" err="1">
                <a:solidFill>
                  <a:srgbClr val="242424"/>
                </a:solidFill>
                <a:effectLst/>
              </a:rPr>
              <a:t>vocal</a:t>
            </a:r>
            <a:r>
              <a:rPr lang="da-DK" b="0" i="0" dirty="0">
                <a:solidFill>
                  <a:srgbClr val="242424"/>
                </a:solidFill>
                <a:effectLst/>
              </a:rPr>
              <a:t> painting performance af Sakskøbing Kirkes ungdomskor og livekomponist Siri Myggen.</a:t>
            </a:r>
          </a:p>
          <a:p>
            <a:endParaRPr lang="da-DK" dirty="0">
              <a:solidFill>
                <a:srgbClr val="000000"/>
              </a:solidFill>
            </a:endParaRPr>
          </a:p>
          <a:p>
            <a:pPr algn="l">
              <a:buNone/>
            </a:pPr>
            <a:r>
              <a:rPr lang="da-DK" b="1" i="0" dirty="0">
                <a:solidFill>
                  <a:srgbClr val="242424"/>
                </a:solidFill>
                <a:effectLst/>
              </a:rPr>
              <a:t>Gadeteaterfestival</a:t>
            </a:r>
            <a:endParaRPr lang="da-DK" b="0" i="0" dirty="0">
              <a:solidFill>
                <a:srgbClr val="242424"/>
              </a:solidFill>
              <a:effectLst/>
            </a:endParaRPr>
          </a:p>
          <a:p>
            <a:pPr algn="l">
              <a:buNone/>
            </a:pPr>
            <a:r>
              <a:rPr lang="da-DK" b="0" i="0" dirty="0">
                <a:solidFill>
                  <a:srgbClr val="242424"/>
                </a:solidFill>
                <a:effectLst/>
              </a:rPr>
              <a:t>Under Danmarks Internationale Gadeteaterfestival satte Guldborgsund fokus på FN's Verdensmål for bæredygtig udvikling. Festivalen bød på et særligt børneprogram, hvor de yngste kunne opleve en 18 meter lang hval fanget i plastik, deltage i en workshop for at skabe egne verdensmålsdesigns og beundre en kæmpeblæksprutte, der fremhævede havets skønhed og biodiversitet.</a:t>
            </a:r>
          </a:p>
          <a:p>
            <a:pPr algn="l"/>
            <a:endParaRPr lang="da-DK" b="1" i="0" dirty="0">
              <a:solidFill>
                <a:srgbClr val="242424"/>
              </a:solidFill>
              <a:effectLst/>
            </a:endParaRPr>
          </a:p>
          <a:p>
            <a:pPr algn="l"/>
            <a:r>
              <a:rPr lang="da-DK" b="1" i="0" dirty="0">
                <a:solidFill>
                  <a:srgbClr val="242424"/>
                </a:solidFill>
                <a:effectLst/>
              </a:rPr>
              <a:t>DOX</a:t>
            </a:r>
            <a:r>
              <a:rPr lang="da-DK" b="0" i="0" dirty="0">
                <a:solidFill>
                  <a:srgbClr val="242424"/>
                </a:solidFill>
                <a:effectLst/>
              </a:rPr>
              <a:t>: </a:t>
            </a:r>
          </a:p>
          <a:p>
            <a:pPr algn="l"/>
            <a:r>
              <a:rPr lang="da-DK" b="0" i="0" dirty="0">
                <a:solidFill>
                  <a:srgbClr val="242424"/>
                </a:solidFill>
                <a:effectLst/>
              </a:rPr>
              <a:t>For første gang blev et omfattende dokumentarfilm-program – </a:t>
            </a:r>
            <a:r>
              <a:rPr lang="da-DK" b="0" i="0" dirty="0" err="1">
                <a:solidFill>
                  <a:srgbClr val="242424"/>
                </a:solidFill>
                <a:effectLst/>
              </a:rPr>
              <a:t>Guldborgsund:DOX</a:t>
            </a:r>
            <a:r>
              <a:rPr lang="da-DK" b="0" i="0" dirty="0">
                <a:solidFill>
                  <a:srgbClr val="242424"/>
                </a:solidFill>
                <a:effectLst/>
              </a:rPr>
              <a:t> – afholdt under CPH:DOX-festivalen. </a:t>
            </a:r>
          </a:p>
          <a:p>
            <a:pPr algn="l"/>
            <a:r>
              <a:rPr lang="da-DK" b="0" i="0" dirty="0">
                <a:solidFill>
                  <a:srgbClr val="242424"/>
                </a:solidFill>
                <a:effectLst/>
              </a:rPr>
              <a:t>Programmet åbnede med filmen 'Før Stormen', som blev vist både på Biblioteket i Nykøbing F. og på Stubbekøbing Rådhus. Filmen skildrer livet for de 27 beboere på Vadehavsøen Mandø og deres oplevelse med klimaforandringer.</a:t>
            </a:r>
          </a:p>
          <a:p>
            <a:pPr algn="l"/>
            <a:endParaRPr lang="da-DK" dirty="0">
              <a:solidFill>
                <a:srgbClr val="242424"/>
              </a:solidFill>
            </a:endParaRPr>
          </a:p>
          <a:p>
            <a:pPr algn="l"/>
            <a:r>
              <a:rPr lang="da-DK" b="0" i="0" dirty="0">
                <a:solidFill>
                  <a:srgbClr val="242424"/>
                </a:solidFill>
                <a:effectLst/>
              </a:rPr>
              <a:t>Efter visningen i Stubbekøbing var der debat med forfatter Peder Frederik Jensen, som har skrevet bogen 'Rans Vilje', der omhandler stormfloden i 1872, efterfulgt af en vegetarisk middag fra Det Grønne Køkken. </a:t>
            </a:r>
          </a:p>
          <a:p>
            <a:pPr algn="l"/>
            <a:endParaRPr lang="da-DK" dirty="0">
              <a:solidFill>
                <a:srgbClr val="242424"/>
              </a:solidFill>
            </a:endParaRPr>
          </a:p>
          <a:p>
            <a:pPr algn="l"/>
            <a:r>
              <a:rPr lang="da-DK" b="0" i="0" dirty="0">
                <a:solidFill>
                  <a:srgbClr val="242424"/>
                </a:solidFill>
                <a:effectLst/>
              </a:rPr>
              <a:t>Derudover blev '</a:t>
            </a:r>
            <a:r>
              <a:rPr lang="da-DK" b="0" i="0" dirty="0" err="1">
                <a:solidFill>
                  <a:srgbClr val="242424"/>
                </a:solidFill>
                <a:effectLst/>
              </a:rPr>
              <a:t>Once</a:t>
            </a:r>
            <a:r>
              <a:rPr lang="da-DK" b="0" i="0" dirty="0">
                <a:solidFill>
                  <a:srgbClr val="242424"/>
                </a:solidFill>
                <a:effectLst/>
              </a:rPr>
              <a:t> Upon a Time in a Forest' vist på Nykøbing Katedralskole, en film om unge miljøaktivisters kamp for at bevare de finske nåleskove.</a:t>
            </a:r>
          </a:p>
          <a:p>
            <a:endParaRPr lang="da-DK" dirty="0">
              <a:solidFill>
                <a:srgbClr val="000000"/>
              </a:solidFill>
            </a:endParaRPr>
          </a:p>
        </p:txBody>
      </p:sp>
      <p:sp>
        <p:nvSpPr>
          <p:cNvPr id="7" name="Pladsholder til tekst 6">
            <a:extLst>
              <a:ext uri="{FF2B5EF4-FFF2-40B4-BE49-F238E27FC236}">
                <a16:creationId xmlns:a16="http://schemas.microsoft.com/office/drawing/2014/main" id="{61CE160C-128D-3CFF-BAD4-AF25A1B12CF6}"/>
              </a:ext>
            </a:extLst>
          </p:cNvPr>
          <p:cNvSpPr>
            <a:spLocks noGrp="1"/>
          </p:cNvSpPr>
          <p:nvPr>
            <p:ph type="body" sz="quarter" idx="17"/>
          </p:nvPr>
        </p:nvSpPr>
        <p:spPr/>
        <p:txBody>
          <a:bodyPr/>
          <a:lstStyle/>
          <a:p>
            <a:pPr algn="ctr"/>
            <a:r>
              <a:rPr lang="da-DK" b="1" dirty="0">
                <a:solidFill>
                  <a:srgbClr val="0D0D0D"/>
                </a:solidFill>
                <a:latin typeface="Verdana"/>
                <a:ea typeface="Verdana"/>
              </a:rPr>
              <a:t>Bæredygtige arrangementer på biblioteket</a:t>
            </a:r>
            <a:endParaRPr lang="da-DK" dirty="0"/>
          </a:p>
          <a:p>
            <a:endParaRPr lang="da-DK" dirty="0"/>
          </a:p>
        </p:txBody>
      </p:sp>
      <p:sp>
        <p:nvSpPr>
          <p:cNvPr id="15" name="Pladsholder til tekst 9">
            <a:extLst>
              <a:ext uri="{FF2B5EF4-FFF2-40B4-BE49-F238E27FC236}">
                <a16:creationId xmlns:a16="http://schemas.microsoft.com/office/drawing/2014/main" id="{F0B6131C-44CB-B876-C298-C723BBC56864}"/>
              </a:ext>
            </a:extLst>
          </p:cNvPr>
          <p:cNvSpPr>
            <a:spLocks noGrp="1"/>
          </p:cNvSpPr>
          <p:nvPr>
            <p:ph type="body" sz="quarter" idx="12"/>
          </p:nvPr>
        </p:nvSpPr>
        <p:spPr/>
        <p:txBody>
          <a:bodyPr lIns="91440" tIns="45720" rIns="91440" bIns="45720" anchor="t"/>
          <a:lstStyle/>
          <a:p>
            <a:pPr algn="ctr" defTabSz="648000"/>
            <a:r>
              <a:rPr lang="da-DK" b="1">
                <a:solidFill>
                  <a:schemeClr val="tx1"/>
                </a:solidFill>
                <a:latin typeface="Verdana"/>
                <a:ea typeface="Verdana"/>
              </a:rPr>
              <a:t>Klima- og bæredygtighed - Kulturfabrikken</a:t>
            </a:r>
          </a:p>
        </p:txBody>
      </p:sp>
      <p:sp>
        <p:nvSpPr>
          <p:cNvPr id="6" name="Pladsholder til tekst 5">
            <a:extLst>
              <a:ext uri="{FF2B5EF4-FFF2-40B4-BE49-F238E27FC236}">
                <a16:creationId xmlns:a16="http://schemas.microsoft.com/office/drawing/2014/main" id="{4B2AF0A7-1FA0-563F-62FD-AA81B5857672}"/>
              </a:ext>
            </a:extLst>
          </p:cNvPr>
          <p:cNvSpPr>
            <a:spLocks noGrp="1"/>
          </p:cNvSpPr>
          <p:nvPr>
            <p:ph type="body" sz="quarter" idx="18"/>
          </p:nvPr>
        </p:nvSpPr>
        <p:spPr/>
        <p:txBody>
          <a:bodyPr/>
          <a:lstStyle/>
          <a:p>
            <a:pPr algn="ctr"/>
            <a:r>
              <a:rPr lang="da-DK" b="1" dirty="0">
                <a:solidFill>
                  <a:srgbClr val="0D0D0D"/>
                </a:solidFill>
                <a:latin typeface="Verdana"/>
                <a:ea typeface="Verdana"/>
              </a:rPr>
              <a:t>Bæredygtige arrangementer på biblioteket</a:t>
            </a:r>
            <a:endParaRPr lang="da-DK" dirty="0"/>
          </a:p>
          <a:p>
            <a:endParaRPr lang="da-DK" dirty="0"/>
          </a:p>
        </p:txBody>
      </p:sp>
      <p:sp>
        <p:nvSpPr>
          <p:cNvPr id="8" name="Pladsholder til slidenummer 7">
            <a:extLst>
              <a:ext uri="{FF2B5EF4-FFF2-40B4-BE49-F238E27FC236}">
                <a16:creationId xmlns:a16="http://schemas.microsoft.com/office/drawing/2014/main" id="{692E4D95-5BDF-F7CD-EFC1-77CF0EB22182}"/>
              </a:ext>
            </a:extLst>
          </p:cNvPr>
          <p:cNvSpPr>
            <a:spLocks noGrp="1"/>
          </p:cNvSpPr>
          <p:nvPr>
            <p:ph type="sldNum" sz="quarter" idx="4"/>
          </p:nvPr>
        </p:nvSpPr>
        <p:spPr/>
        <p:txBody>
          <a:bodyPr/>
          <a:lstStyle/>
          <a:p>
            <a:fld id="{A302253D-EB53-403A-B8A6-CD8583468AA2}" type="slidenum">
              <a:rPr lang="da-DK" smtClean="0"/>
              <a:pPr/>
              <a:t>8</a:t>
            </a:fld>
            <a:endParaRPr lang="da-DK"/>
          </a:p>
        </p:txBody>
      </p:sp>
      <p:graphicFrame>
        <p:nvGraphicFramePr>
          <p:cNvPr id="13" name="Tabel 12">
            <a:extLst>
              <a:ext uri="{FF2B5EF4-FFF2-40B4-BE49-F238E27FC236}">
                <a16:creationId xmlns:a16="http://schemas.microsoft.com/office/drawing/2014/main" id="{4CA1A85B-C50F-DFD7-41FC-888CC11D264B}"/>
              </a:ext>
            </a:extLst>
          </p:cNvPr>
          <p:cNvGraphicFramePr>
            <a:graphicFrameLocks noGrp="1"/>
          </p:cNvGraphicFramePr>
          <p:nvPr/>
        </p:nvGraphicFramePr>
        <p:xfrm>
          <a:off x="6186201" y="4928400"/>
          <a:ext cx="3115773" cy="1295400"/>
        </p:xfrm>
        <a:graphic>
          <a:graphicData uri="http://schemas.openxmlformats.org/drawingml/2006/table">
            <a:tbl>
              <a:tblPr firstRow="1" bandRow="1"/>
              <a:tblGrid>
                <a:gridCol w="1663471">
                  <a:extLst>
                    <a:ext uri="{9D8B030D-6E8A-4147-A177-3AD203B41FA5}">
                      <a16:colId xmlns:a16="http://schemas.microsoft.com/office/drawing/2014/main" val="1172431278"/>
                    </a:ext>
                  </a:extLst>
                </a:gridCol>
                <a:gridCol w="547727">
                  <a:extLst>
                    <a:ext uri="{9D8B030D-6E8A-4147-A177-3AD203B41FA5}">
                      <a16:colId xmlns:a16="http://schemas.microsoft.com/office/drawing/2014/main" val="370798512"/>
                    </a:ext>
                  </a:extLst>
                </a:gridCol>
                <a:gridCol w="904575">
                  <a:extLst>
                    <a:ext uri="{9D8B030D-6E8A-4147-A177-3AD203B41FA5}">
                      <a16:colId xmlns:a16="http://schemas.microsoft.com/office/drawing/2014/main" val="422520167"/>
                    </a:ext>
                  </a:extLst>
                </a:gridCol>
              </a:tblGrid>
              <a:tr h="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cs typeface="Verdana"/>
                        </a:rPr>
                        <a:t>2024</a:t>
                      </a:r>
                      <a:endParaRPr lang="da-DK" sz="80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30469"/>
                  </a:ext>
                </a:extLst>
              </a:tr>
              <a:tr h="0">
                <a:tc>
                  <a:txBody>
                    <a:bodyPr/>
                    <a:lstStyle/>
                    <a:p>
                      <a:r>
                        <a:rPr lang="da-DK" sz="800">
                          <a:latin typeface="Verdana"/>
                          <a:ea typeface="Verdana"/>
                        </a:rPr>
                        <a:t>Antal arrangementer </a:t>
                      </a:r>
                    </a:p>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b="1">
                          <a:latin typeface="Verdana"/>
                          <a:ea typeface="Verdana"/>
                        </a:rPr>
                        <a:t>18</a:t>
                      </a:r>
                      <a:endParaRPr lang="da-DK"/>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rPr>
                        <a:t>+12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87342"/>
                  </a:ext>
                </a:extLst>
              </a:tr>
              <a:tr h="0">
                <a:tc>
                  <a:txBody>
                    <a:bodyPr/>
                    <a:lstStyle/>
                    <a:p>
                      <a:r>
                        <a:rPr lang="da-DK" sz="800" dirty="0">
                          <a:latin typeface="Verdana" panose="020B0604030504040204" pitchFamily="34" charset="0"/>
                          <a:ea typeface="Verdana" panose="020B0604030504040204" pitchFamily="34" charset="0"/>
                        </a:rPr>
                        <a:t>Målsætning 2023-25</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r>
                        <a:rPr lang="en-US" sz="800" b="1" err="1">
                          <a:solidFill>
                            <a:srgbClr val="000000"/>
                          </a:solidFill>
                          <a:latin typeface="Verdana"/>
                          <a:ea typeface="Verdana"/>
                        </a:rPr>
                        <a:t>Stabilt</a:t>
                      </a:r>
                      <a:r>
                        <a:rPr lang="en-US" sz="800" b="1">
                          <a:solidFill>
                            <a:srgbClr val="000000"/>
                          </a:solidFill>
                          <a:latin typeface="Verdana"/>
                          <a:ea typeface="Verdana"/>
                        </a:rPr>
                        <a:t> </a:t>
                      </a:r>
                      <a:r>
                        <a:rPr lang="en-US" sz="800" b="0" err="1">
                          <a:solidFill>
                            <a:srgbClr val="000000"/>
                          </a:solidFill>
                          <a:latin typeface="Verdana"/>
                          <a:ea typeface="Verdana"/>
                        </a:rPr>
                        <a:t>eller</a:t>
                      </a:r>
                      <a:r>
                        <a:rPr lang="en-US" sz="800" b="0">
                          <a:solidFill>
                            <a:srgbClr val="000000"/>
                          </a:solidFill>
                          <a:latin typeface="Verdana"/>
                          <a:ea typeface="Verdana"/>
                        </a:rPr>
                        <a:t> </a:t>
                      </a:r>
                      <a:r>
                        <a:rPr lang="en-US" sz="800" b="1" err="1">
                          <a:solidFill>
                            <a:srgbClr val="000000"/>
                          </a:solidFill>
                          <a:latin typeface="Verdana"/>
                          <a:ea typeface="Verdana"/>
                        </a:rPr>
                        <a:t>stigende</a:t>
                      </a:r>
                      <a:endParaRPr lang="da-DK" sz="800" b="1">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45344"/>
                  </a:ext>
                </a:extLst>
              </a:tr>
              <a:tr h="0">
                <a:tc gridSpan="3">
                  <a:txBody>
                    <a:bodyPr/>
                    <a:lstStyle/>
                    <a:p>
                      <a:r>
                        <a:rPr lang="da-DK" sz="800" dirty="0">
                          <a:solidFill>
                            <a:srgbClr val="000000"/>
                          </a:solidFill>
                          <a:latin typeface="Verdana"/>
                          <a:ea typeface="Verdana"/>
                        </a:rPr>
                        <a:t>Målingen viser antal grønne og bæredygtige arrangementer på Bibliotek &amp; Borgerservice</a:t>
                      </a:r>
                    </a:p>
                    <a:p>
                      <a:endParaRPr lang="da-DK" sz="600" dirty="0">
                        <a:solidFill>
                          <a:srgbClr val="000000"/>
                        </a:solidFill>
                        <a:latin typeface="Verdana"/>
                        <a:ea typeface="Verdana"/>
                      </a:endParaRPr>
                    </a:p>
                    <a:p>
                      <a:r>
                        <a:rPr lang="da-DK" sz="700" i="1" dirty="0">
                          <a:solidFill>
                            <a:srgbClr val="000000"/>
                          </a:solidFill>
                          <a:latin typeface="Verdana"/>
                          <a:ea typeface="Verdana"/>
                        </a:rPr>
                        <a:t>Kilde: Bibliotek- og Borgerservice – egne opgørelser.</a:t>
                      </a: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1906846358"/>
                  </a:ext>
                </a:extLst>
              </a:tr>
            </a:tbl>
          </a:graphicData>
        </a:graphic>
      </p:graphicFrame>
      <p:graphicFrame>
        <p:nvGraphicFramePr>
          <p:cNvPr id="17" name="Tabel 16">
            <a:extLst>
              <a:ext uri="{FF2B5EF4-FFF2-40B4-BE49-F238E27FC236}">
                <a16:creationId xmlns:a16="http://schemas.microsoft.com/office/drawing/2014/main" id="{59EC66C9-C27A-AB83-15ED-7597480720A6}"/>
              </a:ext>
            </a:extLst>
          </p:cNvPr>
          <p:cNvGraphicFramePr>
            <a:graphicFrameLocks noGrp="1"/>
          </p:cNvGraphicFramePr>
          <p:nvPr/>
        </p:nvGraphicFramePr>
        <p:xfrm>
          <a:off x="2859900" y="4928400"/>
          <a:ext cx="3117850" cy="1260424"/>
        </p:xfrm>
        <a:graphic>
          <a:graphicData uri="http://schemas.openxmlformats.org/drawingml/2006/table">
            <a:tbl>
              <a:tblPr firstRow="1" bandRow="1"/>
              <a:tblGrid>
                <a:gridCol w="1691266">
                  <a:extLst>
                    <a:ext uri="{9D8B030D-6E8A-4147-A177-3AD203B41FA5}">
                      <a16:colId xmlns:a16="http://schemas.microsoft.com/office/drawing/2014/main" val="4160308928"/>
                    </a:ext>
                  </a:extLst>
                </a:gridCol>
                <a:gridCol w="538027">
                  <a:extLst>
                    <a:ext uri="{9D8B030D-6E8A-4147-A177-3AD203B41FA5}">
                      <a16:colId xmlns:a16="http://schemas.microsoft.com/office/drawing/2014/main" val="4149320289"/>
                    </a:ext>
                  </a:extLst>
                </a:gridCol>
                <a:gridCol w="888557">
                  <a:extLst>
                    <a:ext uri="{9D8B030D-6E8A-4147-A177-3AD203B41FA5}">
                      <a16:colId xmlns:a16="http://schemas.microsoft.com/office/drawing/2014/main" val="2288666822"/>
                    </a:ext>
                  </a:extLst>
                </a:gridCol>
              </a:tblGrid>
              <a:tr h="21240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a:ea typeface="Verdana"/>
                          <a:cs typeface="Verdana"/>
                        </a:rPr>
                        <a:t>2024</a:t>
                      </a:r>
                      <a:endParaRPr lang="da-DK" sz="800">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800">
                          <a:latin typeface="Verdana" panose="020B0604030504040204" pitchFamily="34" charset="0"/>
                          <a:ea typeface="Verdana" panose="020B0604030504040204" pitchFamily="34" charset="0"/>
                        </a:rPr>
                        <a:t>Udvikling*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168882"/>
                  </a:ext>
                </a:extLst>
              </a:tr>
              <a:tr h="212400">
                <a:tc>
                  <a:txBody>
                    <a:bodyPr/>
                    <a:lstStyle/>
                    <a:p>
                      <a:r>
                        <a:rPr lang="da-DK" sz="800">
                          <a:latin typeface="Verdana"/>
                          <a:ea typeface="Verdana"/>
                        </a:rPr>
                        <a:t>Antal deltagere </a:t>
                      </a: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942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800">
                          <a:latin typeface="Verdana" panose="020B0604030504040204" pitchFamily="34" charset="0"/>
                          <a:ea typeface="Verdana" panose="020B0604030504040204" pitchFamily="34" charset="0"/>
                        </a:rPr>
                        <a:t>+591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7049900"/>
                  </a:ext>
                </a:extLst>
              </a:tr>
              <a:tr h="228860">
                <a:tc>
                  <a:txBody>
                    <a:bodyPr/>
                    <a:lstStyle/>
                    <a:p>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endParaRPr lang="da-DK" sz="800" b="1">
                        <a:latin typeface="Verdana"/>
                        <a:ea typeface="Verdana"/>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995103"/>
                  </a:ext>
                </a:extLst>
              </a:tr>
              <a:tr h="604844">
                <a:tc gridSpan="3">
                  <a:txBody>
                    <a:bodyPr/>
                    <a:lstStyle/>
                    <a:p>
                      <a:r>
                        <a:rPr lang="da-DK" sz="800">
                          <a:solidFill>
                            <a:srgbClr val="000000"/>
                          </a:solidFill>
                          <a:latin typeface="Verdana"/>
                          <a:ea typeface="Verdana"/>
                        </a:rPr>
                        <a:t>Målingen viser antal deltagere i udvalgte arrangementer</a:t>
                      </a:r>
                    </a:p>
                    <a:p>
                      <a:endParaRPr lang="da-DK" sz="800" i="1">
                        <a:solidFill>
                          <a:srgbClr val="000000"/>
                        </a:solidFill>
                        <a:latin typeface="Verdana"/>
                        <a:ea typeface="Verdana"/>
                      </a:endParaRPr>
                    </a:p>
                    <a:p>
                      <a:endParaRPr lang="da-DK" sz="700" i="1">
                        <a:solidFill>
                          <a:srgbClr val="000000"/>
                        </a:solidFill>
                        <a:latin typeface="Verdana"/>
                        <a:ea typeface="Verdana"/>
                      </a:endParaRPr>
                    </a:p>
                    <a:p>
                      <a:r>
                        <a:rPr lang="da-DK" sz="700" i="1">
                          <a:solidFill>
                            <a:srgbClr val="000000"/>
                          </a:solidFill>
                          <a:latin typeface="Verdana"/>
                          <a:ea typeface="Verdana"/>
                        </a:rPr>
                        <a:t>Kilde: Kulturfabrikken – egne opgørelser</a:t>
                      </a:r>
                      <a:endParaRPr lang="da-DK" sz="700" i="1">
                        <a:solidFill>
                          <a:srgbClr val="C00000"/>
                        </a:solidFill>
                        <a:latin typeface="Verdana"/>
                        <a:ea typeface="Verdana"/>
                      </a:endParaRPr>
                    </a:p>
                  </a:txBody>
                  <a:tcPr marL="45720" marR="4572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da-DK" sz="800" b="1">
                        <a:latin typeface="Verdana" panose="020B0604030504040204" pitchFamily="34" charset="0"/>
                        <a:ea typeface="Verdana" panose="020B060403050404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extLst>
                  <a:ext uri="{0D108BD9-81ED-4DB2-BD59-A6C34878D82A}">
                    <a16:rowId xmlns:a16="http://schemas.microsoft.com/office/drawing/2014/main" val="4129210365"/>
                  </a:ext>
                </a:extLst>
              </a:tr>
            </a:tbl>
          </a:graphicData>
        </a:graphic>
      </p:graphicFrame>
      <p:sp>
        <p:nvSpPr>
          <p:cNvPr id="9" name="Tekstfelt 8">
            <a:extLst>
              <a:ext uri="{FF2B5EF4-FFF2-40B4-BE49-F238E27FC236}">
                <a16:creationId xmlns:a16="http://schemas.microsoft.com/office/drawing/2014/main" id="{4F8B484D-7659-C9BA-AF32-B50E5AB86A97}"/>
              </a:ext>
            </a:extLst>
          </p:cNvPr>
          <p:cNvSpPr txBox="1"/>
          <p:nvPr/>
        </p:nvSpPr>
        <p:spPr>
          <a:xfrm>
            <a:off x="560896" y="6230321"/>
            <a:ext cx="3847528" cy="215444"/>
          </a:xfrm>
          <a:prstGeom prst="rect">
            <a:avLst/>
          </a:prstGeom>
          <a:noFill/>
        </p:spPr>
        <p:txBody>
          <a:bodyPr wrap="none" rtlCol="0">
            <a:spAutoFit/>
          </a:bodyPr>
          <a:lstStyle/>
          <a:p>
            <a:r>
              <a:rPr lang="da-DK" sz="800" i="1" dirty="0">
                <a:latin typeface="Verdana" panose="020B0604030504040204" pitchFamily="34" charset="0"/>
                <a:ea typeface="Verdana" panose="020B0604030504040204" pitchFamily="34" charset="0"/>
              </a:rPr>
              <a:t>*Tallet under ”Udvikling” viser forskellen fra baseline til aktuel måling.</a:t>
            </a:r>
          </a:p>
        </p:txBody>
      </p:sp>
      <p:pic>
        <p:nvPicPr>
          <p:cNvPr id="10" name="Billede 9" descr="Et billede, der indeholder sky, udendørs, personer/mennesker, tåge/dis&#10;&#10;Indhold genereret af kunstig intelligens kan være forkert.">
            <a:extLst>
              <a:ext uri="{FF2B5EF4-FFF2-40B4-BE49-F238E27FC236}">
                <a16:creationId xmlns:a16="http://schemas.microsoft.com/office/drawing/2014/main" id="{E19CE51D-2E70-3D6E-ACBC-18B8016470B3}"/>
              </a:ext>
            </a:extLst>
          </p:cNvPr>
          <p:cNvPicPr>
            <a:picLocks noChangeAspect="1"/>
          </p:cNvPicPr>
          <p:nvPr/>
        </p:nvPicPr>
        <p:blipFill>
          <a:blip r:embed="rId2"/>
          <a:srcRect r="41583"/>
          <a:stretch/>
        </p:blipFill>
        <p:spPr>
          <a:xfrm>
            <a:off x="601176" y="3994853"/>
            <a:ext cx="1952382" cy="2233858"/>
          </a:xfrm>
          <a:prstGeom prst="rect">
            <a:avLst/>
          </a:prstGeom>
        </p:spPr>
      </p:pic>
    </p:spTree>
    <p:extLst>
      <p:ext uri="{BB962C8B-B14F-4D97-AF65-F5344CB8AC3E}">
        <p14:creationId xmlns:p14="http://schemas.microsoft.com/office/powerpoint/2010/main" val="101816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D716153-5BC2-ABB5-7C98-E4442CE4FE94}"/>
              </a:ext>
            </a:extLst>
          </p:cNvPr>
          <p:cNvSpPr>
            <a:spLocks noGrp="1"/>
          </p:cNvSpPr>
          <p:nvPr>
            <p:ph type="body" sz="quarter" idx="16"/>
          </p:nvPr>
        </p:nvSpPr>
        <p:spPr/>
        <p:txBody>
          <a:bodyPr/>
          <a:lstStyle/>
          <a:p>
            <a:r>
              <a:rPr lang="da-DK" dirty="0"/>
              <a:t>Indsatser/cases</a:t>
            </a:r>
          </a:p>
        </p:txBody>
      </p:sp>
      <p:sp>
        <p:nvSpPr>
          <p:cNvPr id="3" name="Pladsholder til tekst 2">
            <a:extLst>
              <a:ext uri="{FF2B5EF4-FFF2-40B4-BE49-F238E27FC236}">
                <a16:creationId xmlns:a16="http://schemas.microsoft.com/office/drawing/2014/main" id="{7A584150-F893-4556-21F5-085824B4B9DC}"/>
              </a:ext>
            </a:extLst>
          </p:cNvPr>
          <p:cNvSpPr>
            <a:spLocks noGrp="1"/>
          </p:cNvSpPr>
          <p:nvPr>
            <p:ph type="body" sz="quarter" idx="15"/>
          </p:nvPr>
        </p:nvSpPr>
        <p:spPr/>
        <p:txBody>
          <a:bodyPr/>
          <a:lstStyle/>
          <a:p>
            <a:r>
              <a:rPr lang="da-DK" dirty="0"/>
              <a:t>Pejlemærker</a:t>
            </a:r>
          </a:p>
        </p:txBody>
      </p:sp>
      <p:sp>
        <p:nvSpPr>
          <p:cNvPr id="4" name="Pladsholder til tekst 3">
            <a:extLst>
              <a:ext uri="{FF2B5EF4-FFF2-40B4-BE49-F238E27FC236}">
                <a16:creationId xmlns:a16="http://schemas.microsoft.com/office/drawing/2014/main" id="{514AE508-889D-65CF-E2B7-3C1EACF1D159}"/>
              </a:ext>
            </a:extLst>
          </p:cNvPr>
          <p:cNvSpPr>
            <a:spLocks noGrp="1"/>
          </p:cNvSpPr>
          <p:nvPr>
            <p:ph type="body" sz="quarter" idx="14"/>
          </p:nvPr>
        </p:nvSpPr>
        <p:spPr/>
        <p:txBody>
          <a:bodyPr/>
          <a:lstStyle/>
          <a:p>
            <a:r>
              <a:rPr lang="da-DK" dirty="0">
                <a:latin typeface="Verdana"/>
                <a:ea typeface="Verdana"/>
              </a:rPr>
              <a:t>Udvikle kultur-, fritid og kunstprojekter med fokus på klima og bæredygtig </a:t>
            </a:r>
            <a:r>
              <a:rPr lang="da-DK" dirty="0" err="1">
                <a:latin typeface="Verdana"/>
                <a:ea typeface="Verdana"/>
              </a:rPr>
              <a:t>udvik-ling</a:t>
            </a:r>
            <a:endParaRPr lang="da-DK" dirty="0">
              <a:latin typeface="Verdana"/>
              <a:ea typeface="Verdana"/>
            </a:endParaRPr>
          </a:p>
          <a:p>
            <a:endParaRPr lang="da-DK" sz="500" dirty="0"/>
          </a:p>
          <a:p>
            <a:pPr>
              <a:lnSpc>
                <a:spcPct val="107000"/>
              </a:lnSpc>
              <a:spcAft>
                <a:spcPts val="800"/>
              </a:spcAft>
            </a:pPr>
            <a:r>
              <a:rPr lang="da-DK" dirty="0">
                <a:latin typeface="Verdana"/>
                <a:ea typeface="Verdana"/>
              </a:rPr>
              <a:t>Udvikle børn og unge projekter med fokus på klima og bæredygtig udvikling </a:t>
            </a:r>
          </a:p>
          <a:p>
            <a:pPr>
              <a:lnSpc>
                <a:spcPct val="107000"/>
              </a:lnSpc>
              <a:spcAft>
                <a:spcPts val="800"/>
              </a:spcAft>
            </a:pPr>
            <a:endParaRPr lang="da-DK" b="1" dirty="0">
              <a:solidFill>
                <a:srgbClr val="000000"/>
              </a:solidFill>
              <a:latin typeface="Verdana"/>
              <a:ea typeface="Verdana"/>
            </a:endParaRPr>
          </a:p>
          <a:p>
            <a:pPr>
              <a:lnSpc>
                <a:spcPct val="107000"/>
              </a:lnSpc>
              <a:spcAft>
                <a:spcPts val="800"/>
              </a:spcAft>
            </a:pPr>
            <a:endParaRPr lang="da-DK" b="1" dirty="0">
              <a:solidFill>
                <a:srgbClr val="000000"/>
              </a:solidFill>
              <a:latin typeface="Verdana"/>
              <a:ea typeface="Verdana"/>
            </a:endParaRPr>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E448DCA5-6B11-B657-2AFA-8B9D4F7BF176}"/>
              </a:ext>
            </a:extLst>
          </p:cNvPr>
          <p:cNvSpPr>
            <a:spLocks noGrp="1"/>
          </p:cNvSpPr>
          <p:nvPr>
            <p:ph type="body" sz="quarter" idx="11"/>
          </p:nvPr>
        </p:nvSpPr>
        <p:spPr>
          <a:xfrm>
            <a:off x="2854325" y="1074738"/>
            <a:ext cx="6442075" cy="3532187"/>
          </a:xfrm>
        </p:spPr>
        <p:txBody>
          <a:bodyPr lIns="91440" tIns="45720" rIns="91440" bIns="45720" numCol="3" spcCol="180000" anchor="t"/>
          <a:lstStyle/>
          <a:p>
            <a:pPr>
              <a:lnSpc>
                <a:spcPct val="107000"/>
              </a:lnSpc>
              <a:spcAft>
                <a:spcPts val="800"/>
              </a:spcAft>
            </a:pPr>
            <a:r>
              <a:rPr lang="da-DK" b="1" kern="100" dirty="0">
                <a:effectLst/>
                <a:latin typeface="Verdana"/>
                <a:ea typeface="Calibri"/>
                <a:cs typeface="Times New Roman"/>
              </a:rPr>
              <a:t>Projekt ”Af skrald er du kommet …” </a:t>
            </a:r>
            <a:br>
              <a:rPr lang="da-DK" b="1" kern="100" dirty="0">
                <a:effectLst/>
                <a:latin typeface="Verdana"/>
                <a:ea typeface="Calibri"/>
                <a:cs typeface="Times New Roman"/>
              </a:rPr>
            </a:br>
            <a:r>
              <a:rPr lang="da-DK" b="1" kern="100" dirty="0">
                <a:effectLst/>
                <a:latin typeface="Verdana"/>
                <a:ea typeface="Calibri"/>
                <a:cs typeface="Times New Roman"/>
              </a:rPr>
              <a:t>/TEATRET MASKEN</a:t>
            </a:r>
          </a:p>
          <a:p>
            <a:pPr>
              <a:lnSpc>
                <a:spcPct val="107000"/>
              </a:lnSpc>
              <a:spcAft>
                <a:spcPts val="800"/>
              </a:spcAft>
            </a:pPr>
            <a:r>
              <a:rPr lang="da-DK" kern="100" dirty="0">
                <a:effectLst/>
                <a:latin typeface="Verdana"/>
                <a:ea typeface="Calibri"/>
                <a:cs typeface="Times New Roman"/>
              </a:rPr>
              <a:t>Teatret Masken modtog i december 2023 tilskud fra Kulturpuljen til – sammen med Børnehaven Æblehuset – at skabe forestillingen ”Billerne”. </a:t>
            </a:r>
          </a:p>
          <a:p>
            <a:pPr>
              <a:lnSpc>
                <a:spcPct val="107000"/>
              </a:lnSpc>
              <a:spcAft>
                <a:spcPts val="800"/>
              </a:spcAft>
            </a:pPr>
            <a:r>
              <a:rPr lang="da-DK" kern="100" dirty="0">
                <a:effectLst/>
                <a:latin typeface="Verdana"/>
                <a:ea typeface="Calibri"/>
                <a:cs typeface="Times New Roman"/>
              </a:rPr>
              <a:t>Tematikken i forestillingen var Natur eller Elektronik, og inspirationen til denne tematik var lånt i HC. Andersens eventyr ”Nattergalen”.</a:t>
            </a:r>
          </a:p>
          <a:p>
            <a:pPr>
              <a:lnSpc>
                <a:spcPct val="107000"/>
              </a:lnSpc>
              <a:spcAft>
                <a:spcPts val="800"/>
              </a:spcAft>
            </a:pPr>
            <a:r>
              <a:rPr lang="da-DK" kern="100" dirty="0">
                <a:effectLst/>
                <a:latin typeface="Verdana"/>
                <a:ea typeface="Calibri"/>
                <a:cs typeface="Times New Roman"/>
              </a:rPr>
              <a:t>Børnene i skolegruppen blev taget med på en dannelsesrejse i demokrati, bæredygtighed og kunst. Fra start til slut var de medskabende i både iscenesættelse, fremstilling af kostumer og rekvisitter af materialer, som børnene havde indsamlet hjemmefra. Alt sammen med fokus på vores forbrug af plastik, pap og papir.</a:t>
            </a:r>
          </a:p>
          <a:p>
            <a:pPr>
              <a:lnSpc>
                <a:spcPct val="107000"/>
              </a:lnSpc>
              <a:spcAft>
                <a:spcPts val="800"/>
              </a:spcAft>
            </a:pPr>
            <a:r>
              <a:rPr lang="da-DK" kern="100" dirty="0">
                <a:effectLst/>
                <a:latin typeface="Verdana"/>
                <a:ea typeface="Calibri"/>
                <a:cs typeface="Times New Roman"/>
              </a:rPr>
              <a:t>Efter visning af forestillingen i Horbelev Hallen for resten af børnehaven og børnenes forældre, blev der skabt en skulptur af kostumerne og rekvisitterne. Alt dette blev udstillet på Guldborgsund Rådhus og til slut endte projektet på REFA, hvor børnene skilte skulpturen ad, sorterede plast, pap og papir – og deraf ”Af skrald er du kommet…”. </a:t>
            </a:r>
          </a:p>
          <a:p>
            <a:pPr>
              <a:lnSpc>
                <a:spcPct val="107000"/>
              </a:lnSpc>
              <a:spcAft>
                <a:spcPts val="800"/>
              </a:spcAft>
            </a:pPr>
            <a:r>
              <a:rPr lang="da-DK" kern="100" dirty="0">
                <a:effectLst/>
                <a:latin typeface="Verdana"/>
                <a:ea typeface="Calibri"/>
                <a:cs typeface="Times New Roman"/>
              </a:rPr>
              <a:t>Ud af projektet er også kommet en manual, som nemt og overskueligt beskriver hele forløbet. Med den kan man starte sit eget projekt, hvor kunst og skrald blandes, i lige præcis det omfang, med det eventyr, med det antal børn og unge, som institutionen kan overskue.</a:t>
            </a:r>
          </a:p>
          <a:p>
            <a:pPr>
              <a:lnSpc>
                <a:spcPct val="107000"/>
              </a:lnSpc>
              <a:spcAft>
                <a:spcPts val="800"/>
              </a:spcAft>
            </a:pPr>
            <a:r>
              <a:rPr lang="da-DK" kern="100" dirty="0">
                <a:effectLst/>
                <a:latin typeface="Verdana"/>
                <a:ea typeface="Calibri"/>
                <a:cs typeface="Times New Roman"/>
              </a:rPr>
              <a:t>Der er fra Landdistriktspuljen bevilliget tilskud til yderligere </a:t>
            </a:r>
            <a:r>
              <a:rPr lang="da-DK" kern="100" dirty="0">
                <a:latin typeface="Verdana"/>
                <a:ea typeface="Calibri"/>
                <a:cs typeface="Times New Roman"/>
              </a:rPr>
              <a:t>tre </a:t>
            </a:r>
            <a:r>
              <a:rPr lang="da-DK" kern="100" dirty="0">
                <a:effectLst/>
                <a:latin typeface="Verdana"/>
                <a:ea typeface="Calibri"/>
                <a:cs typeface="Times New Roman"/>
              </a:rPr>
              <a:t>forløb på to kommunale skoler i 2025. Disse forløb er også støttet af Statens Huskunstnerordning.</a:t>
            </a:r>
          </a:p>
          <a:p>
            <a:endParaRPr lang="da-DK" dirty="0"/>
          </a:p>
        </p:txBody>
      </p:sp>
      <p:sp>
        <p:nvSpPr>
          <p:cNvPr id="6" name="Pladsholder til tekst 5">
            <a:extLst>
              <a:ext uri="{FF2B5EF4-FFF2-40B4-BE49-F238E27FC236}">
                <a16:creationId xmlns:a16="http://schemas.microsoft.com/office/drawing/2014/main" id="{E4B18101-B9E4-2B96-F49E-97AC5DF757F4}"/>
              </a:ext>
            </a:extLst>
          </p:cNvPr>
          <p:cNvSpPr>
            <a:spLocks noGrp="1"/>
          </p:cNvSpPr>
          <p:nvPr>
            <p:ph type="body" sz="quarter" idx="12"/>
          </p:nvPr>
        </p:nvSpPr>
        <p:spPr/>
        <p:txBody>
          <a:bodyPr/>
          <a:lstStyle/>
          <a:p>
            <a:endParaRPr lang="da-DK"/>
          </a:p>
        </p:txBody>
      </p:sp>
      <p:sp>
        <p:nvSpPr>
          <p:cNvPr id="7" name="Pladsholder til tekst 6">
            <a:extLst>
              <a:ext uri="{FF2B5EF4-FFF2-40B4-BE49-F238E27FC236}">
                <a16:creationId xmlns:a16="http://schemas.microsoft.com/office/drawing/2014/main" id="{ABD847F5-1441-6AAC-642E-6FE253C69331}"/>
              </a:ext>
            </a:extLst>
          </p:cNvPr>
          <p:cNvSpPr>
            <a:spLocks noGrp="1"/>
          </p:cNvSpPr>
          <p:nvPr>
            <p:ph type="body" sz="quarter" idx="17"/>
          </p:nvPr>
        </p:nvSpPr>
        <p:spPr/>
        <p:txBody>
          <a:bodyPr/>
          <a:lstStyle/>
          <a:p>
            <a:endParaRPr lang="da-DK"/>
          </a:p>
        </p:txBody>
      </p:sp>
      <p:sp>
        <p:nvSpPr>
          <p:cNvPr id="8" name="Pladsholder til slidenummer 7">
            <a:extLst>
              <a:ext uri="{FF2B5EF4-FFF2-40B4-BE49-F238E27FC236}">
                <a16:creationId xmlns:a16="http://schemas.microsoft.com/office/drawing/2014/main" id="{24932923-C889-86F1-C9B8-A7FDD25BA030}"/>
              </a:ext>
            </a:extLst>
          </p:cNvPr>
          <p:cNvSpPr>
            <a:spLocks noGrp="1"/>
          </p:cNvSpPr>
          <p:nvPr>
            <p:ph type="sldNum" sz="quarter" idx="4"/>
          </p:nvPr>
        </p:nvSpPr>
        <p:spPr/>
        <p:txBody>
          <a:bodyPr/>
          <a:lstStyle/>
          <a:p>
            <a:fld id="{A302253D-EB53-403A-B8A6-CD8583468AA2}" type="slidenum">
              <a:rPr lang="da-DK" smtClean="0"/>
              <a:pPr/>
              <a:t>9</a:t>
            </a:fld>
            <a:endParaRPr lang="da-DK"/>
          </a:p>
        </p:txBody>
      </p:sp>
      <p:pic>
        <p:nvPicPr>
          <p:cNvPr id="13" name="Billede 12" descr="Fotograf: Ingrid Riis">
            <a:extLst>
              <a:ext uri="{FF2B5EF4-FFF2-40B4-BE49-F238E27FC236}">
                <a16:creationId xmlns:a16="http://schemas.microsoft.com/office/drawing/2014/main" id="{4B00A13E-1D15-80AF-22B2-BE71A425F7F0}"/>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t="32748" b="33159"/>
          <a:stretch/>
        </p:blipFill>
        <p:spPr>
          <a:xfrm>
            <a:off x="2860675" y="4751387"/>
            <a:ext cx="6460590" cy="1468437"/>
          </a:xfrm>
          <a:prstGeom prst="rect">
            <a:avLst/>
          </a:prstGeom>
        </p:spPr>
      </p:pic>
      <p:sp>
        <p:nvSpPr>
          <p:cNvPr id="14" name="Tekstfelt 13">
            <a:extLst>
              <a:ext uri="{FF2B5EF4-FFF2-40B4-BE49-F238E27FC236}">
                <a16:creationId xmlns:a16="http://schemas.microsoft.com/office/drawing/2014/main" id="{D6EE58E2-C3EB-C7EC-79DE-A4DC28FB097D}"/>
              </a:ext>
            </a:extLst>
          </p:cNvPr>
          <p:cNvSpPr txBox="1"/>
          <p:nvPr/>
        </p:nvSpPr>
        <p:spPr>
          <a:xfrm>
            <a:off x="8176725" y="6182413"/>
            <a:ext cx="1217000" cy="215444"/>
          </a:xfrm>
          <a:prstGeom prst="rect">
            <a:avLst/>
          </a:prstGeom>
          <a:noFill/>
        </p:spPr>
        <p:txBody>
          <a:bodyPr wrap="none" rtlCol="0">
            <a:spAutoFit/>
          </a:bodyPr>
          <a:lstStyle/>
          <a:p>
            <a:r>
              <a:rPr lang="da-DK" sz="800" i="1" dirty="0">
                <a:latin typeface="Verdana" panose="020B0604030504040204" pitchFamily="34" charset="0"/>
                <a:ea typeface="Verdana" panose="020B0604030504040204" pitchFamily="34" charset="0"/>
              </a:rPr>
              <a:t>Fotograf Ingrid Riis</a:t>
            </a:r>
          </a:p>
        </p:txBody>
      </p:sp>
    </p:spTree>
    <p:extLst>
      <p:ext uri="{BB962C8B-B14F-4D97-AF65-F5344CB8AC3E}">
        <p14:creationId xmlns:p14="http://schemas.microsoft.com/office/powerpoint/2010/main" val="654851906"/>
      </p:ext>
    </p:extLst>
  </p:cSld>
  <p:clrMapOvr>
    <a:masterClrMapping/>
  </p:clrMapOvr>
</p:sld>
</file>

<file path=ppt/theme/theme1.xml><?xml version="1.0" encoding="utf-8"?>
<a:theme xmlns:a="http://schemas.openxmlformats.org/drawingml/2006/main" name="Uddannelsesbyen Nykøbing Fal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t gode børneli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urisme og bosæt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t godt erhvervskli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røn omstill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ommunen som attraktiv arbejdsplad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msorg og sundhedsfrem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516848472806E4DB4EBEE5EBD43815D" ma:contentTypeVersion="4" ma:contentTypeDescription="Opret et nyt dokument." ma:contentTypeScope="" ma:versionID="a7c03a1f95c40d3c2dc053fcca7df236">
  <xsd:schema xmlns:xsd="http://www.w3.org/2001/XMLSchema" xmlns:xs="http://www.w3.org/2001/XMLSchema" xmlns:p="http://schemas.microsoft.com/office/2006/metadata/properties" xmlns:ns2="2627c3b2-8a31-4bef-80a9-46aabab4bfcd" targetNamespace="http://schemas.microsoft.com/office/2006/metadata/properties" ma:root="true" ma:fieldsID="60a6993c9baad771f9691ae707829878" ns2:_="">
    <xsd:import namespace="2627c3b2-8a31-4bef-80a9-46aabab4bfc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7c3b2-8a31-4bef-80a9-46aabab4b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6942A6-07E5-4766-BE54-ACC32C325324}">
  <ds:schemaRefs>
    <ds:schemaRef ds:uri="http://schemas.microsoft.com/sharepoint/v3/contenttype/forms"/>
  </ds:schemaRefs>
</ds:datastoreItem>
</file>

<file path=customXml/itemProps2.xml><?xml version="1.0" encoding="utf-8"?>
<ds:datastoreItem xmlns:ds="http://schemas.openxmlformats.org/officeDocument/2006/customXml" ds:itemID="{9D214E05-F449-450F-AB1C-BF58AF6A31FE}">
  <ds:schemaRefs>
    <ds:schemaRef ds:uri="2627c3b2-8a31-4bef-80a9-46aabab4bf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3F40C4B-B804-4A97-BF91-3BF0769FBC1E}">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2627c3b2-8a31-4bef-80a9-46aabab4bfcd"/>
    <ds:schemaRef ds:uri="http://purl.org/dc/dcmitype/"/>
    <ds:schemaRef ds:uri="http://schemas.microsoft.com/office/infopath/2007/PartnerControls"/>
    <ds:schemaRef ds:uri="http://purl.org/dc/elements/1.1/"/>
    <ds:schemaRef ds:uri="http://www.w3.org/XML/1998/namespace"/>
  </ds:schemaRefs>
</ds:datastoreItem>
</file>

<file path=docMetadata/LabelInfo.xml><?xml version="1.0" encoding="utf-8"?>
<clbl:labelList xmlns:clbl="http://schemas.microsoft.com/office/2020/mipLabelMetadata">
  <clbl:label id="{237bb9cd-925c-41fc-aa3b-71395d0ab97b}" enabled="0" method="" siteId="{237bb9cd-925c-41fc-aa3b-71395d0ab97b}" removed="1"/>
</clbl:labelList>
</file>

<file path=docProps/app.xml><?xml version="1.0" encoding="utf-8"?>
<Properties xmlns="http://schemas.openxmlformats.org/officeDocument/2006/extended-properties" xmlns:vt="http://schemas.openxmlformats.org/officeDocument/2006/docPropsVTypes">
  <Template/>
  <TotalTime>223</TotalTime>
  <Words>5432</Words>
  <Application>Microsoft Office PowerPoint</Application>
  <PresentationFormat>A4-papir (210 x 297 mm)</PresentationFormat>
  <Paragraphs>792</Paragraphs>
  <Slides>16</Slides>
  <Notes>5</Notes>
  <HiddenSlides>0</HiddenSlides>
  <MMClips>0</MMClips>
  <ScaleCrop>false</ScaleCrop>
  <HeadingPairs>
    <vt:vector size="6" baseType="variant">
      <vt:variant>
        <vt:lpstr>Benyttede skrifttyper</vt:lpstr>
      </vt:variant>
      <vt:variant>
        <vt:i4>11</vt:i4>
      </vt:variant>
      <vt:variant>
        <vt:lpstr>Tema</vt:lpstr>
      </vt:variant>
      <vt:variant>
        <vt:i4>8</vt:i4>
      </vt:variant>
      <vt:variant>
        <vt:lpstr>Slidetitler</vt:lpstr>
      </vt:variant>
      <vt:variant>
        <vt:i4>16</vt:i4>
      </vt:variant>
    </vt:vector>
  </HeadingPairs>
  <TitlesOfParts>
    <vt:vector size="35" baseType="lpstr">
      <vt:lpstr>Aptos</vt:lpstr>
      <vt:lpstr>Arial</vt:lpstr>
      <vt:lpstr>Calibri</vt:lpstr>
      <vt:lpstr>Calibri Light</vt:lpstr>
      <vt:lpstr>Impact</vt:lpstr>
      <vt:lpstr>Segoe Sans</vt:lpstr>
      <vt:lpstr>Segoe UI</vt:lpstr>
      <vt:lpstr>Söhne</vt:lpstr>
      <vt:lpstr>Times New Roman</vt:lpstr>
      <vt:lpstr>Verdana</vt:lpstr>
      <vt:lpstr>Wingdings</vt:lpstr>
      <vt:lpstr>Uddannelsesbyen Nykøbing Falster</vt:lpstr>
      <vt:lpstr>Det gode børneliv</vt:lpstr>
      <vt:lpstr>Turisme og bosætning</vt:lpstr>
      <vt:lpstr>Et godt erhvervsklima</vt:lpstr>
      <vt:lpstr>Grøn omstilling</vt:lpstr>
      <vt:lpstr>Kommunen som attraktiv arbejdsplads</vt:lpstr>
      <vt:lpstr>Omsorg og sundhedsfremme</vt:lpstr>
      <vt:lpstr>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Guldborgsund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Lene Olsen</dc:creator>
  <dc:description/>
  <cp:lastModifiedBy>Birna Roin</cp:lastModifiedBy>
  <cp:revision>1</cp:revision>
  <cp:lastPrinted>2025-04-14T06:55:20Z</cp:lastPrinted>
  <dcterms:created xsi:type="dcterms:W3CDTF">2023-02-20T13:38:19Z</dcterms:created>
  <dcterms:modified xsi:type="dcterms:W3CDTF">2025-05-19T11:49:36Z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0x0101005516848472806E4DB4EBEE5EBD43815D</vt:lpwstr>
  </property>
  <property fmtid="{D5CDD505-2E9C-101B-9397-08002B2CF9AE}" pid="3" name="Created">
    <vt:filetime>2023-02-20T00:00:00Z</vt:filetime>
  </property>
  <property fmtid="{D5CDD505-2E9C-101B-9397-08002B2CF9AE}" pid="4" name="Creator">
    <vt:lpwstr>Acrobat PDFMaker 22 til Word</vt:lpwstr>
  </property>
  <property fmtid="{D5CDD505-2E9C-101B-9397-08002B2CF9AE}" pid="5" name="LastSaved">
    <vt:filetime>2023-02-20T00:00:00Z</vt:filetime>
  </property>
  <property fmtid="{D5CDD505-2E9C-101B-9397-08002B2CF9AE}" pid="6" name="MediaServiceImageTags">
    <vt:lpwstr/>
  </property>
  <property fmtid="{D5CDD505-2E9C-101B-9397-08002B2CF9AE}" pid="7" name="Producer">
    <vt:lpwstr>Adobe PDF Library 22.3.86</vt:lpwstr>
  </property>
  <property fmtid="{D5CDD505-2E9C-101B-9397-08002B2CF9AE}" pid="8" name="SourceModified">
    <vt:lpwstr>D:20230220133151</vt:lpwstr>
  </property>
</Properties>
</file>